
<file path=[Content_Types].xml><?xml version="1.0" encoding="utf-8"?>
<Types xmlns="http://schemas.openxmlformats.org/package/2006/content-types">
  <Default Extension="xml" ContentType="application/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45.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26.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3.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slides/slide22.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slides/slide2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notesSlides/notesSlide28.xml" ContentType="application/vnd.openxmlformats-officedocument.presentationml.notesSlide+xml"/>
  <Override PartName="/ppt/slideLayouts/slideLayout7.xml" ContentType="application/vnd.openxmlformats-officedocument.presentationml.slideLayout+xml"/>
  <Override PartName="/ppt/slides/slide29.xml" ContentType="application/vnd.openxmlformats-officedocument.presentationml.slide+xml"/>
  <Override PartName="/ppt/slides/slide38.xml" ContentType="application/vnd.openxmlformats-officedocument.presentationml.slide+xml"/>
  <Override PartName="/ppt/notesSlides/notesSlide13.xml" ContentType="application/vnd.openxmlformats-officedocument.presentationml.notesSlide+xml"/>
  <Override PartName="/ppt/slides/slide43.xml" ContentType="application/vnd.openxmlformats-officedocument.presentationml.slide+xml"/>
  <Override PartName="/ppt/notesMasters/notesMaster1.xml" ContentType="application/vnd.openxmlformats-officedocument.presentationml.notesMaster+xml"/>
  <Override PartName="/ppt/slides/slide5.xml" ContentType="application/vnd.openxmlformats-officedocument.presentationml.slide+xml"/>
  <Override PartName="/ppt/notesSlides/notesSlide3.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41.xml" ContentType="application/vnd.openxmlformats-officedocument.presentationml.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s/slide32.xml" ContentType="application/vnd.openxmlformats-officedocument.presentationml.slide+xml"/>
  <Override PartName="/ppt/notesSlides/notesSlide46.xml" ContentType="application/vnd.openxmlformats-officedocument.presentationml.notesSlide+xml"/>
  <Override PartName="/ppt/slides/slide19.xml" ContentType="application/vnd.openxmlformats-officedocument.presentationml.slide+xml"/>
  <Override PartName="/ppt/slides/slide4.xml" ContentType="application/vnd.openxmlformats-officedocument.presentationml.slide+xml"/>
  <Override PartName="/ppt/notesSlides/notesSlide6.xml" ContentType="application/vnd.openxmlformats-officedocument.presentationml.notesSlide+xml"/>
  <Override PartName="/ppt/slides/slide39.xml" ContentType="application/vnd.openxmlformats-officedocument.presentationml.slide+xml"/>
  <Override PartName="/customXml/itemProps2.xml" ContentType="application/vnd.openxmlformats-officedocument.customXmlProperties+xml"/>
  <Override PartName="/ppt/slides/slide12.xml" ContentType="application/vnd.openxmlformats-officedocument.presentationml.slide+xml"/>
  <Override PartName="/ppt/slides/slide17.xml" ContentType="application/vnd.openxmlformats-officedocument.presentationml.slide+xml"/>
  <Override PartName="/ppt/notesSlides/notesSlide22.xml" ContentType="application/vnd.openxmlformats-officedocument.presentationml.notesSlide+xml"/>
  <Override PartName="/docProps/custom.xml" ContentType="application/vnd.openxmlformats-officedocument.custom-properties+xml"/>
  <Override PartName="/ppt/slideLayouts/slideLayout8.xml" ContentType="application/vnd.openxmlformats-officedocument.presentationml.slideLayout+xml"/>
  <Override PartName="/ppt/tableStyles.xml" ContentType="application/vnd.openxmlformats-officedocument.presentationml.tableStyles+xml"/>
  <Override PartName="/ppt/notesSlides/notesSlide4.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notesSlides/notesSlide11.xml" ContentType="application/vnd.openxmlformats-officedocument.presentationml.notesSlide+xml"/>
  <Override PartName="/ppt/slides/slide6.xml" ContentType="application/vnd.openxmlformats-officedocument.presentationml.slide+xml"/>
  <Override PartName="/customXml/itemProps3.xml" ContentType="application/vnd.openxmlformats-officedocument.customXmlProperties+xml"/>
  <Override PartName="/ppt/notesSlides/notesSlide21.xml" ContentType="application/vnd.openxmlformats-officedocument.presentationml.notesSlide+xml"/>
  <Override PartName="/ppt/slideLayouts/slideLayout13.xml" ContentType="application/vnd.openxmlformats-officedocument.presentationml.slideLayout+xml"/>
  <Override PartName="/docProps/core.xml" ContentType="application/vnd.openxmlformats-package.core-properties+xml"/>
  <Override PartName="/ppt/slides/slide2.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viewProps.xml" ContentType="application/vnd.openxmlformats-officedocument.presentationml.viewProps+xml"/>
  <Override PartName="/ppt/notesSlides/notesSlide37.xml" ContentType="application/vnd.openxmlformats-officedocument.presentationml.notesSlide+xml"/>
  <Override PartName="/ppt/notesSlides/notesSlide7.xml" ContentType="application/vnd.openxmlformats-officedocument.presentationml.notesSlide+xml"/>
  <Override PartName="/ppt/slides/slide3.xml" ContentType="application/vnd.openxmlformats-officedocument.presentationml.slide+xml"/>
  <Override PartName="/ppt/slideLayouts/slideLayout9.xml" ContentType="application/vnd.openxmlformats-officedocument.presentationml.slideLayout+xml"/>
  <Override PartName="/ppt/theme/theme1.xml" ContentType="application/vnd.openxmlformats-officedocument.theme+xml"/>
  <Override PartName="/ppt/notesSlides/notesSlide15.xml" ContentType="application/vnd.openxmlformats-officedocument.presentationml.notes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49.xml" ContentType="application/vnd.openxmlformats-officedocument.presentationml.notesSlide+xml"/>
  <Override PartName="/ppt/slides/slide47.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notesSlides/notesSlide27.xml" ContentType="application/vnd.openxmlformats-officedocument.presentationml.notesSlide+xml"/>
  <Override PartName="/ppt/presProps.xml" ContentType="application/vnd.openxmlformats-officedocument.presentationml.presProps+xml"/>
  <Override PartName="/ppt/slides/slide21.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customXml/itemProps1.xml" ContentType="application/vnd.openxmlformats-officedocument.customXmlProperties+xml"/>
  <Override PartName="/ppt/slides/slide25.xml" ContentType="application/vnd.openxmlformats-officedocument.presentationml.slide+xml"/>
  <Override PartName="/ppt/notesSlides/notesSlide42.xml" ContentType="application/vnd.openxmlformats-officedocument.presentationml.notesSlide+xml"/>
  <Override PartName="/ppt/notesSlides/notesSlide14.xml" ContentType="application/vnd.openxmlformats-officedocument.presentationml.notesSlide+xml"/>
  <Override PartName="/ppt/slides/slide26.xml" ContentType="application/vnd.openxmlformats-officedocument.presentationml.slide+xml"/>
  <Override PartName="/ppt/theme/theme2.xml" ContentType="application/vnd.openxmlformats-officedocument.theme+xml"/>
  <Override PartName="/ppt/slides/slide30.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40.xml" ContentType="application/vnd.openxmlformats-officedocument.presentationml.slide+xml"/>
  <Override PartName="/ppt/notesSlides/notesSlide47.xml" ContentType="application/vnd.openxmlformats-officedocument.presentationml.notesSlide+xml"/>
  <Override PartName="/ppt/slides/slide34.xml" ContentType="application/vnd.openxmlformats-officedocument.presentationml.slide+xml"/>
  <Override PartName="/ppt/slides/slide35.xml" ContentType="application/vnd.openxmlformats-officedocument.presentationml.slide+xml"/>
  <Override PartName="/ppt/notesSlides/notesSlide10.xml" ContentType="application/vnd.openxmlformats-officedocument.presentationml.notesSlide+xml"/>
  <Override PartName="/ppt/slides/slide49.xml" ContentType="application/vnd.openxmlformats-officedocument.presentationml.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presentation.xml" ContentType="application/vnd.openxmlformats-officedocument.presentationml.presentation.main+xml"/>
  <Override PartName="/ppt/slides/slide42.xml" ContentType="application/vnd.openxmlformats-officedocument.presentationml.slide+xml"/>
  <Override PartName="/ppt/slides/slide44.xml" ContentType="application/vnd.openxmlformats-officedocument.presentationml.slide+xml"/>
  <Override PartName="/ppt/notesSlides/notesSlide48.xml" ContentType="application/vnd.openxmlformats-officedocument.presentationml.notesSlide+xml"/>
  <Override PartName="/ppt/slides/slide45.xml" ContentType="application/vnd.openxmlformats-officedocument.presentationml.slide+xml"/>
  <Override PartName="/ppt/slides/slide11.xml" ContentType="application/vnd.openxmlformats-officedocument.presentationml.slide+xml"/>
  <Override PartName="/ppt/slideLayouts/slideLayout12.xml" ContentType="application/vnd.openxmlformats-officedocument.presentationml.slideLayout+xml"/>
  <Override PartName="/ppt/notesSlides/notesSlide12.xml" ContentType="application/vnd.openxmlformats-officedocument.presentationml.notesSlide+xml"/>
  <Override PartName="/ppt/slides/slide46.xml" ContentType="application/vnd.openxmlformats-officedocument.presentationml.slide+xml"/>
  <Override PartName="/ppt/slides/slide48.xml" ContentType="application/vnd.openxmlformats-officedocument.presentationml.slide+xml"/>
  <Override PartName="/ppt/slides/slide8.xml" ContentType="application/vnd.openxmlformats-officedocument.presentationml.slide+xml"/>
  <Override PartName="/ppt/slides/slide51.xml" ContentType="application/vnd.openxmlformats-officedocument.presentationml.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44.xml" ContentType="application/vnd.openxmlformats-officedocument.presentationml.notesSlide+xml"/>
  <Override PartName="/ppt/slides/slide9.xml" ContentType="application/vnd.openxmlformats-officedocument.presentationml.slide+xml"/>
  <Override PartName="/ppt/notesSlides/notesSlide2.xml" ContentType="application/vnd.openxmlformats-officedocument.presentationml.notesSlide+xml"/>
  <Override PartName="/ppt/slides/slide50.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showSpecialPlsOnTitleSld="0">
  <p:sldMasterIdLst>
    <p:sldMasterId id="2147483648" r:id="rId4"/>
  </p:sldMasterIdLst>
  <p:notesMasterIdLst>
    <p:notesMasterId r:id="rId58"/>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x="12192000" cy="6858000"/>
  <p:notesSz cx="6858000" cy="1857375"/>
  <p:custDataLst>
    <p:custData r:id="rId1"/>
    <p:custData r:id="rId2"/>
    <p:custData r:id="rId3"/>
  </p:custDataLst>
  <p:defaultText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117" d="100"/>
          <a:sy n="117" d="100"/>
        </p:scale>
        <p:origin x="184" y="408"/>
      </p:cViewPr>
      <p:guideLst>
        <p:guide pos="2160" orient="horz"/>
        <p:guide pos="3840"/>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theme" Target="theme/theme1.xml"/><Relationship Id="rId6" Type="http://schemas.openxmlformats.org/officeDocument/2006/relationships/theme" Target="theme/theme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notesMaster" Target="notesMasters/notesMaster1.xml"/><Relationship Id="rId59" Type="http://schemas.openxmlformats.org/officeDocument/2006/relationships/presProps" Target="presProps.xml" /><Relationship Id="rId60" Type="http://schemas.openxmlformats.org/officeDocument/2006/relationships/tableStyles" Target="tableStyles.xml" /><Relationship Id="rId61"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1566773620"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267244974"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9E497948-54D2-43F8-9A63-A99FE3051738}" type="datetimeFigureOut">
              <a:rPr lang="en-US"/>
              <a:t>1/27/22</a:t>
            </a:fld>
            <a:endParaRPr lang="en-US"/>
          </a:p>
        </p:txBody>
      </p:sp>
      <p:sp>
        <p:nvSpPr>
          <p:cNvPr id="1415155032"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335604564"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2141532515"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1564150686"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EEBDA0E2-FEBD-4B65-8F16-724CF984F377}"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48195631" name="Slide Image Placeholder 1"/>
          <p:cNvSpPr>
            <a:spLocks noChangeAspect="1" noGrp="1" noRot="1"/>
          </p:cNvSpPr>
          <p:nvPr>
            <p:ph type="sldImg"/>
          </p:nvPr>
        </p:nvSpPr>
        <p:spPr bwMode="auto"/>
      </p:sp>
      <p:sp>
        <p:nvSpPr>
          <p:cNvPr id="486598740" name="Notes Placeholder 2"/>
          <p:cNvSpPr>
            <a:spLocks noGrp="1"/>
          </p:cNvSpPr>
          <p:nvPr>
            <p:ph type="body" idx="1"/>
          </p:nvPr>
        </p:nvSpPr>
        <p:spPr bwMode="auto"/>
        <p:txBody>
          <a:bodyPr/>
          <a:lstStyle/>
          <a:p>
            <a:pPr>
              <a:defRPr/>
            </a:pPr>
            <a:endParaRPr/>
          </a:p>
        </p:txBody>
      </p:sp>
      <p:sp>
        <p:nvSpPr>
          <p:cNvPr id="1932324444" name="Slide Number Placeholder 3"/>
          <p:cNvSpPr>
            <a:spLocks noGrp="1"/>
          </p:cNvSpPr>
          <p:nvPr>
            <p:ph type="sldNum" sz="quarter" idx="10"/>
          </p:nvPr>
        </p:nvSpPr>
        <p:spPr bwMode="auto"/>
        <p:txBody>
          <a:bodyPr/>
          <a:lstStyle/>
          <a:p>
            <a:pPr>
              <a:defRPr/>
            </a:pPr>
            <a:fld id="{90BA4C5E-9232-15AE-DAA8-C2FA9D76B517}" type="slidenum">
              <a:rPr/>
              <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5848405" name="Slide Image Placeholder 1"/>
          <p:cNvSpPr>
            <a:spLocks noChangeAspect="1" noGrp="1" noRot="1"/>
          </p:cNvSpPr>
          <p:nvPr>
            <p:ph type="sldImg"/>
          </p:nvPr>
        </p:nvSpPr>
        <p:spPr bwMode="auto"/>
      </p:sp>
      <p:sp>
        <p:nvSpPr>
          <p:cNvPr id="1058959722" name="Notes Placeholder 2"/>
          <p:cNvSpPr>
            <a:spLocks noGrp="1"/>
          </p:cNvSpPr>
          <p:nvPr>
            <p:ph type="body" idx="1"/>
          </p:nvPr>
        </p:nvSpPr>
        <p:spPr bwMode="auto"/>
        <p:txBody>
          <a:bodyPr/>
          <a:lstStyle/>
          <a:p>
            <a:pPr>
              <a:defRPr/>
            </a:pPr>
            <a:endParaRPr/>
          </a:p>
        </p:txBody>
      </p:sp>
      <p:sp>
        <p:nvSpPr>
          <p:cNvPr id="1164284704" name="Slide Number Placeholder 3"/>
          <p:cNvSpPr>
            <a:spLocks noGrp="1"/>
          </p:cNvSpPr>
          <p:nvPr>
            <p:ph type="sldNum" sz="quarter" idx="10"/>
          </p:nvPr>
        </p:nvSpPr>
        <p:spPr bwMode="auto"/>
        <p:txBody>
          <a:bodyPr/>
          <a:lstStyle/>
          <a:p>
            <a:pPr>
              <a:defRPr/>
            </a:pPr>
            <a:fld id="{4F050D99-67D1-34B4-6F62-D0F1F64DCF80}" type="slidenum">
              <a:rPr/>
              <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95974140" name="Slide Image Placeholder 1"/>
          <p:cNvSpPr>
            <a:spLocks noChangeAspect="1" noGrp="1" noRot="1"/>
          </p:cNvSpPr>
          <p:nvPr>
            <p:ph type="sldImg"/>
          </p:nvPr>
        </p:nvSpPr>
        <p:spPr bwMode="auto"/>
      </p:sp>
      <p:sp>
        <p:nvSpPr>
          <p:cNvPr id="952952503" name="Notes Placeholder 2"/>
          <p:cNvSpPr>
            <a:spLocks noGrp="1"/>
          </p:cNvSpPr>
          <p:nvPr>
            <p:ph type="body" idx="1"/>
          </p:nvPr>
        </p:nvSpPr>
        <p:spPr bwMode="auto"/>
        <p:txBody>
          <a:bodyPr/>
          <a:lstStyle/>
          <a:p>
            <a:pPr>
              <a:defRPr/>
            </a:pPr>
            <a:endParaRPr/>
          </a:p>
        </p:txBody>
      </p:sp>
      <p:sp>
        <p:nvSpPr>
          <p:cNvPr id="1503316449" name="Slide Number Placeholder 3"/>
          <p:cNvSpPr>
            <a:spLocks noGrp="1"/>
          </p:cNvSpPr>
          <p:nvPr>
            <p:ph type="sldNum" sz="quarter" idx="10"/>
          </p:nvPr>
        </p:nvSpPr>
        <p:spPr bwMode="auto"/>
        <p:txBody>
          <a:bodyPr/>
          <a:lstStyle/>
          <a:p>
            <a:pPr>
              <a:defRPr/>
            </a:pPr>
            <a:fld id="{F75DE53B-DC0D-BB73-28CE-65ED7AA3F3A0}"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65890867" name="Slide Image Placeholder 1"/>
          <p:cNvSpPr>
            <a:spLocks noChangeAspect="1" noGrp="1" noRot="1"/>
          </p:cNvSpPr>
          <p:nvPr>
            <p:ph type="sldImg"/>
          </p:nvPr>
        </p:nvSpPr>
        <p:spPr bwMode="auto"/>
      </p:sp>
      <p:sp>
        <p:nvSpPr>
          <p:cNvPr id="902114378" name="Notes Placeholder 2"/>
          <p:cNvSpPr>
            <a:spLocks noGrp="1"/>
          </p:cNvSpPr>
          <p:nvPr>
            <p:ph type="body" idx="1"/>
          </p:nvPr>
        </p:nvSpPr>
        <p:spPr bwMode="auto"/>
        <p:txBody>
          <a:bodyPr/>
          <a:lstStyle/>
          <a:p>
            <a:pPr>
              <a:defRPr/>
            </a:pPr>
            <a:endParaRPr/>
          </a:p>
        </p:txBody>
      </p:sp>
      <p:sp>
        <p:nvSpPr>
          <p:cNvPr id="89569229" name="Slide Number Placeholder 3"/>
          <p:cNvSpPr>
            <a:spLocks noGrp="1"/>
          </p:cNvSpPr>
          <p:nvPr>
            <p:ph type="sldNum" sz="quarter" idx="10"/>
          </p:nvPr>
        </p:nvSpPr>
        <p:spPr bwMode="auto"/>
        <p:txBody>
          <a:bodyPr/>
          <a:lstStyle/>
          <a:p>
            <a:pPr>
              <a:defRPr/>
            </a:pPr>
            <a:fld id="{2A958E0B-8484-8652-2B72-477618F9EECE}"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9929941" name="Slide Image Placeholder 1"/>
          <p:cNvSpPr>
            <a:spLocks noChangeAspect="1" noGrp="1" noRot="1"/>
          </p:cNvSpPr>
          <p:nvPr>
            <p:ph type="sldImg"/>
          </p:nvPr>
        </p:nvSpPr>
        <p:spPr bwMode="auto"/>
      </p:sp>
      <p:sp>
        <p:nvSpPr>
          <p:cNvPr id="1717949682" name="Notes Placeholder 2"/>
          <p:cNvSpPr>
            <a:spLocks noGrp="1"/>
          </p:cNvSpPr>
          <p:nvPr>
            <p:ph type="body" idx="1"/>
          </p:nvPr>
        </p:nvSpPr>
        <p:spPr bwMode="auto"/>
        <p:txBody>
          <a:bodyPr/>
          <a:lstStyle/>
          <a:p>
            <a:pPr>
              <a:defRPr/>
            </a:pPr>
            <a:endParaRPr/>
          </a:p>
        </p:txBody>
      </p:sp>
      <p:sp>
        <p:nvSpPr>
          <p:cNvPr id="28431538" name="Slide Number Placeholder 3"/>
          <p:cNvSpPr>
            <a:spLocks noGrp="1"/>
          </p:cNvSpPr>
          <p:nvPr>
            <p:ph type="sldNum" sz="quarter" idx="10"/>
          </p:nvPr>
        </p:nvSpPr>
        <p:spPr bwMode="auto"/>
        <p:txBody>
          <a:bodyPr/>
          <a:lstStyle/>
          <a:p>
            <a:pPr>
              <a:defRPr/>
            </a:pPr>
            <a:fld id="{FE48A73E-130D-824F-7867-D91072ADF904}" type="slidenum">
              <a:rPr/>
              <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74767552" name="Slide Image Placeholder 1"/>
          <p:cNvSpPr>
            <a:spLocks noChangeAspect="1" noGrp="1" noRot="1"/>
          </p:cNvSpPr>
          <p:nvPr>
            <p:ph type="sldImg"/>
          </p:nvPr>
        </p:nvSpPr>
        <p:spPr bwMode="auto"/>
      </p:sp>
      <p:sp>
        <p:nvSpPr>
          <p:cNvPr id="2036909967" name="Notes Placeholder 2"/>
          <p:cNvSpPr>
            <a:spLocks noGrp="1"/>
          </p:cNvSpPr>
          <p:nvPr>
            <p:ph type="body" idx="1"/>
          </p:nvPr>
        </p:nvSpPr>
        <p:spPr bwMode="auto"/>
        <p:txBody>
          <a:bodyPr/>
          <a:lstStyle/>
          <a:p>
            <a:pPr>
              <a:defRPr/>
            </a:pPr>
            <a:endParaRPr/>
          </a:p>
        </p:txBody>
      </p:sp>
      <p:sp>
        <p:nvSpPr>
          <p:cNvPr id="317574559" name="Slide Number Placeholder 3"/>
          <p:cNvSpPr>
            <a:spLocks noGrp="1"/>
          </p:cNvSpPr>
          <p:nvPr>
            <p:ph type="sldNum" sz="quarter" idx="10"/>
          </p:nvPr>
        </p:nvSpPr>
        <p:spPr bwMode="auto"/>
        <p:txBody>
          <a:bodyPr/>
          <a:lstStyle/>
          <a:p>
            <a:pPr>
              <a:defRPr/>
            </a:pPr>
            <a:fld id="{89195C8C-10E4-61C5-3A03-F093EAAEBBF3}" type="slidenum">
              <a:rPr/>
              <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9055248" name="Slide Image Placeholder 1"/>
          <p:cNvSpPr>
            <a:spLocks noChangeAspect="1" noGrp="1" noRot="1"/>
          </p:cNvSpPr>
          <p:nvPr>
            <p:ph type="sldImg"/>
          </p:nvPr>
        </p:nvSpPr>
        <p:spPr bwMode="auto"/>
      </p:sp>
      <p:sp>
        <p:nvSpPr>
          <p:cNvPr id="1865368879" name="Notes Placeholder 2"/>
          <p:cNvSpPr>
            <a:spLocks noGrp="1"/>
          </p:cNvSpPr>
          <p:nvPr>
            <p:ph type="body" idx="1"/>
          </p:nvPr>
        </p:nvSpPr>
        <p:spPr bwMode="auto"/>
        <p:txBody>
          <a:bodyPr/>
          <a:lstStyle/>
          <a:p>
            <a:pPr>
              <a:defRPr/>
            </a:pPr>
            <a:endParaRPr/>
          </a:p>
        </p:txBody>
      </p:sp>
      <p:sp>
        <p:nvSpPr>
          <p:cNvPr id="872139544" name="Slide Number Placeholder 3"/>
          <p:cNvSpPr>
            <a:spLocks noGrp="1"/>
          </p:cNvSpPr>
          <p:nvPr>
            <p:ph type="sldNum" sz="quarter" idx="10"/>
          </p:nvPr>
        </p:nvSpPr>
        <p:spPr bwMode="auto"/>
        <p:txBody>
          <a:bodyPr/>
          <a:lstStyle/>
          <a:p>
            <a:pPr>
              <a:defRPr/>
            </a:pPr>
            <a:fld id="{2AA070EA-73DF-32FA-2321-058E90F852A4}" type="slidenum">
              <a:rPr/>
              <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14304288" name="Slide Image Placeholder 1"/>
          <p:cNvSpPr>
            <a:spLocks noChangeAspect="1" noGrp="1" noRot="1"/>
          </p:cNvSpPr>
          <p:nvPr>
            <p:ph type="sldImg"/>
          </p:nvPr>
        </p:nvSpPr>
        <p:spPr bwMode="auto"/>
      </p:sp>
      <p:sp>
        <p:nvSpPr>
          <p:cNvPr id="389281511" name="Notes Placeholder 2"/>
          <p:cNvSpPr>
            <a:spLocks noGrp="1"/>
          </p:cNvSpPr>
          <p:nvPr>
            <p:ph type="body" idx="1"/>
          </p:nvPr>
        </p:nvSpPr>
        <p:spPr bwMode="auto"/>
        <p:txBody>
          <a:bodyPr/>
          <a:lstStyle/>
          <a:p>
            <a:pPr marL="0" indent="0">
              <a:buNone/>
              <a:defRPr/>
            </a:pPr>
            <a:endParaRPr lang="en-US"/>
          </a:p>
        </p:txBody>
      </p:sp>
      <p:sp>
        <p:nvSpPr>
          <p:cNvPr id="1542561887" name="Slide Number Placeholder 3"/>
          <p:cNvSpPr>
            <a:spLocks noGrp="1"/>
          </p:cNvSpPr>
          <p:nvPr>
            <p:ph type="sldNum" sz="quarter" idx="5"/>
          </p:nvPr>
        </p:nvSpPr>
        <p:spPr bwMode="auto"/>
        <p:txBody>
          <a:bodyPr/>
          <a:lstStyle/>
          <a:p>
            <a:pPr>
              <a:defRPr/>
            </a:pPr>
            <a:fld id="{EEBDA0E2-FEBD-4B65-8F16-724CF984F377}"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2531144" name="Slide Image Placeholder 1"/>
          <p:cNvSpPr>
            <a:spLocks noChangeAspect="1" noGrp="1" noRot="1"/>
          </p:cNvSpPr>
          <p:nvPr>
            <p:ph type="sldImg"/>
          </p:nvPr>
        </p:nvSpPr>
        <p:spPr bwMode="auto"/>
      </p:sp>
      <p:sp>
        <p:nvSpPr>
          <p:cNvPr id="726097936" name="Notes Placeholder 2"/>
          <p:cNvSpPr>
            <a:spLocks noGrp="1"/>
          </p:cNvSpPr>
          <p:nvPr>
            <p:ph type="body" idx="1"/>
          </p:nvPr>
        </p:nvSpPr>
        <p:spPr bwMode="auto"/>
        <p:txBody>
          <a:bodyPr/>
          <a:lstStyle/>
          <a:p>
            <a:pPr>
              <a:defRPr/>
            </a:pPr>
            <a:endParaRPr/>
          </a:p>
        </p:txBody>
      </p:sp>
      <p:sp>
        <p:nvSpPr>
          <p:cNvPr id="351939027" name="Slide Number Placeholder 3"/>
          <p:cNvSpPr>
            <a:spLocks noGrp="1"/>
          </p:cNvSpPr>
          <p:nvPr>
            <p:ph type="sldNum" sz="quarter" idx="10"/>
          </p:nvPr>
        </p:nvSpPr>
        <p:spPr bwMode="auto"/>
        <p:txBody>
          <a:bodyPr/>
          <a:lstStyle/>
          <a:p>
            <a:pPr>
              <a:defRPr/>
            </a:pPr>
            <a:fld id="{75149A3A-A23F-1446-3E86-F3EC9F7E6B36}" type="slidenum">
              <a:rPr/>
              <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4637519" name="Slide Image Placeholder 1"/>
          <p:cNvSpPr>
            <a:spLocks noChangeAspect="1" noGrp="1" noRot="1"/>
          </p:cNvSpPr>
          <p:nvPr>
            <p:ph type="sldImg"/>
          </p:nvPr>
        </p:nvSpPr>
        <p:spPr bwMode="auto"/>
      </p:sp>
      <p:sp>
        <p:nvSpPr>
          <p:cNvPr id="904946033" name="Notes Placeholder 2"/>
          <p:cNvSpPr>
            <a:spLocks noGrp="1"/>
          </p:cNvSpPr>
          <p:nvPr>
            <p:ph type="body" idx="1"/>
          </p:nvPr>
        </p:nvSpPr>
        <p:spPr bwMode="auto"/>
        <p:txBody>
          <a:bodyPr/>
          <a:lstStyle/>
          <a:p>
            <a:pPr>
              <a:defRPr/>
            </a:pPr>
            <a:endParaRPr/>
          </a:p>
        </p:txBody>
      </p:sp>
      <p:sp>
        <p:nvSpPr>
          <p:cNvPr id="718090660" name="Slide Number Placeholder 3"/>
          <p:cNvSpPr>
            <a:spLocks noGrp="1"/>
          </p:cNvSpPr>
          <p:nvPr>
            <p:ph type="sldNum" sz="quarter" idx="10"/>
          </p:nvPr>
        </p:nvSpPr>
        <p:spPr bwMode="auto"/>
        <p:txBody>
          <a:bodyPr/>
          <a:lstStyle/>
          <a:p>
            <a:pPr>
              <a:defRPr/>
            </a:pPr>
            <a:fld id="{9D907489-DC4E-061B-CEEA-09E4EDB8C031}"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23935263" name="Slide Image Placeholder 1"/>
          <p:cNvSpPr>
            <a:spLocks noChangeAspect="1" noGrp="1" noRot="1"/>
          </p:cNvSpPr>
          <p:nvPr>
            <p:ph type="sldImg"/>
          </p:nvPr>
        </p:nvSpPr>
        <p:spPr bwMode="auto"/>
      </p:sp>
      <p:sp>
        <p:nvSpPr>
          <p:cNvPr id="1704782667" name="Notes Placeholder 2"/>
          <p:cNvSpPr>
            <a:spLocks noGrp="1"/>
          </p:cNvSpPr>
          <p:nvPr>
            <p:ph type="body" idx="1"/>
          </p:nvPr>
        </p:nvSpPr>
        <p:spPr bwMode="auto"/>
        <p:txBody>
          <a:bodyPr/>
          <a:lstStyle/>
          <a:p>
            <a:pPr>
              <a:defRPr/>
            </a:pPr>
            <a:endParaRPr/>
          </a:p>
        </p:txBody>
      </p:sp>
      <p:sp>
        <p:nvSpPr>
          <p:cNvPr id="460853665" name="Slide Number Placeholder 3"/>
          <p:cNvSpPr>
            <a:spLocks noGrp="1"/>
          </p:cNvSpPr>
          <p:nvPr>
            <p:ph type="sldNum" sz="quarter" idx="10"/>
          </p:nvPr>
        </p:nvSpPr>
        <p:spPr bwMode="auto"/>
        <p:txBody>
          <a:bodyPr/>
          <a:lstStyle/>
          <a:p>
            <a:pPr>
              <a:defRPr/>
            </a:pPr>
            <a:fld id="{E9289FBC-B993-DA9F-D56F-37B0DC822151}"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0872604" name="Slide Image Placeholder 1"/>
          <p:cNvSpPr>
            <a:spLocks noChangeAspect="1" noGrp="1" noRot="1"/>
          </p:cNvSpPr>
          <p:nvPr>
            <p:ph type="sldImg"/>
          </p:nvPr>
        </p:nvSpPr>
        <p:spPr bwMode="auto"/>
      </p:sp>
      <p:sp>
        <p:nvSpPr>
          <p:cNvPr id="1997323434" name="Notes Placeholder 2"/>
          <p:cNvSpPr>
            <a:spLocks noGrp="1"/>
          </p:cNvSpPr>
          <p:nvPr>
            <p:ph type="body" idx="1"/>
          </p:nvPr>
        </p:nvSpPr>
        <p:spPr bwMode="auto"/>
        <p:txBody>
          <a:bodyPr/>
          <a:lstStyle/>
          <a:p>
            <a:pPr>
              <a:defRPr/>
            </a:pPr>
            <a:endParaRPr lang="en-US"/>
          </a:p>
        </p:txBody>
      </p:sp>
      <p:sp>
        <p:nvSpPr>
          <p:cNvPr id="1398172272" name="Slide Number Placeholder 3"/>
          <p:cNvSpPr>
            <a:spLocks noGrp="1"/>
          </p:cNvSpPr>
          <p:nvPr>
            <p:ph type="sldNum" sz="quarter" idx="5"/>
          </p:nvPr>
        </p:nvSpPr>
        <p:spPr bwMode="auto"/>
        <p:txBody>
          <a:bodyPr/>
          <a:lstStyle/>
          <a:p>
            <a:pPr>
              <a:defRPr/>
            </a:pPr>
            <a:fld id="{EEBDA0E2-FEBD-4B65-8F16-724CF984F377}"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2527841" name="Slide Image Placeholder 1"/>
          <p:cNvSpPr>
            <a:spLocks noChangeAspect="1" noGrp="1" noRot="1"/>
          </p:cNvSpPr>
          <p:nvPr>
            <p:ph type="sldImg"/>
          </p:nvPr>
        </p:nvSpPr>
        <p:spPr bwMode="auto"/>
      </p:sp>
      <p:sp>
        <p:nvSpPr>
          <p:cNvPr id="1638270203" name="Notes Placeholder 2"/>
          <p:cNvSpPr>
            <a:spLocks noGrp="1"/>
          </p:cNvSpPr>
          <p:nvPr>
            <p:ph type="body" idx="1"/>
          </p:nvPr>
        </p:nvSpPr>
        <p:spPr bwMode="auto"/>
        <p:txBody>
          <a:bodyPr/>
          <a:lstStyle/>
          <a:p>
            <a:pPr>
              <a:defRPr/>
            </a:pPr>
            <a:endParaRPr/>
          </a:p>
        </p:txBody>
      </p:sp>
      <p:sp>
        <p:nvSpPr>
          <p:cNvPr id="322688841" name="Slide Number Placeholder 3"/>
          <p:cNvSpPr>
            <a:spLocks noGrp="1"/>
          </p:cNvSpPr>
          <p:nvPr>
            <p:ph type="sldNum" sz="quarter" idx="10"/>
          </p:nvPr>
        </p:nvSpPr>
        <p:spPr bwMode="auto"/>
        <p:txBody>
          <a:bodyPr/>
          <a:lstStyle/>
          <a:p>
            <a:pPr>
              <a:defRPr/>
            </a:pPr>
            <a:fld id="{ABDA53F6-35EC-B1A5-06A1-D325884CFA42}" type="slidenum">
              <a:rPr/>
              <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95558391" name="Slide Image Placeholder 1"/>
          <p:cNvSpPr>
            <a:spLocks noChangeAspect="1" noGrp="1" noRot="1"/>
          </p:cNvSpPr>
          <p:nvPr>
            <p:ph type="sldImg"/>
          </p:nvPr>
        </p:nvSpPr>
        <p:spPr bwMode="auto"/>
      </p:sp>
      <p:sp>
        <p:nvSpPr>
          <p:cNvPr id="1177814512" name="Notes Placeholder 2"/>
          <p:cNvSpPr>
            <a:spLocks noGrp="1"/>
          </p:cNvSpPr>
          <p:nvPr>
            <p:ph type="body" idx="1"/>
          </p:nvPr>
        </p:nvSpPr>
        <p:spPr bwMode="auto"/>
        <p:txBody>
          <a:bodyPr/>
          <a:lstStyle/>
          <a:p>
            <a:pPr>
              <a:defRPr/>
            </a:pPr>
            <a:endParaRPr/>
          </a:p>
        </p:txBody>
      </p:sp>
      <p:sp>
        <p:nvSpPr>
          <p:cNvPr id="224683128" name="Slide Number Placeholder 3"/>
          <p:cNvSpPr>
            <a:spLocks noGrp="1"/>
          </p:cNvSpPr>
          <p:nvPr>
            <p:ph type="sldNum" sz="quarter" idx="10"/>
          </p:nvPr>
        </p:nvSpPr>
        <p:spPr bwMode="auto"/>
        <p:txBody>
          <a:bodyPr/>
          <a:lstStyle/>
          <a:p>
            <a:pPr>
              <a:defRPr/>
            </a:pPr>
            <a:fld id="{F74F4A31-3C5F-F5E0-20BE-62C1CAA61AB7}" type="slidenum">
              <a:rPr/>
              <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74502401" name="Slide Image Placeholder 1"/>
          <p:cNvSpPr>
            <a:spLocks noChangeAspect="1" noGrp="1" noRot="1"/>
          </p:cNvSpPr>
          <p:nvPr>
            <p:ph type="sldImg"/>
          </p:nvPr>
        </p:nvSpPr>
        <p:spPr bwMode="auto"/>
      </p:sp>
      <p:sp>
        <p:nvSpPr>
          <p:cNvPr id="1292394517" name="Notes Placeholder 2"/>
          <p:cNvSpPr>
            <a:spLocks noGrp="1"/>
          </p:cNvSpPr>
          <p:nvPr>
            <p:ph type="body" idx="1"/>
          </p:nvPr>
        </p:nvSpPr>
        <p:spPr bwMode="auto"/>
        <p:txBody>
          <a:bodyPr/>
          <a:lstStyle/>
          <a:p>
            <a:pPr>
              <a:defRPr/>
            </a:pPr>
            <a:endParaRPr/>
          </a:p>
        </p:txBody>
      </p:sp>
      <p:sp>
        <p:nvSpPr>
          <p:cNvPr id="997932910" name="Slide Number Placeholder 3"/>
          <p:cNvSpPr>
            <a:spLocks noGrp="1"/>
          </p:cNvSpPr>
          <p:nvPr>
            <p:ph type="sldNum" sz="quarter" idx="10"/>
          </p:nvPr>
        </p:nvSpPr>
        <p:spPr bwMode="auto"/>
        <p:txBody>
          <a:bodyPr/>
          <a:lstStyle/>
          <a:p>
            <a:pPr>
              <a:defRPr/>
            </a:pPr>
            <a:fld id="{2C38F395-4057-0571-5CA8-D1DC4AA96D0D}" type="slidenum">
              <a:rPr/>
              <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43120059" name="Slide Image Placeholder 1"/>
          <p:cNvSpPr>
            <a:spLocks noChangeAspect="1" noGrp="1" noRot="1"/>
          </p:cNvSpPr>
          <p:nvPr>
            <p:ph type="sldImg"/>
          </p:nvPr>
        </p:nvSpPr>
        <p:spPr bwMode="auto"/>
      </p:sp>
      <p:sp>
        <p:nvSpPr>
          <p:cNvPr id="698669497" name="Notes Placeholder 2"/>
          <p:cNvSpPr>
            <a:spLocks noGrp="1"/>
          </p:cNvSpPr>
          <p:nvPr>
            <p:ph type="body" idx="1"/>
          </p:nvPr>
        </p:nvSpPr>
        <p:spPr bwMode="auto"/>
        <p:txBody>
          <a:bodyPr/>
          <a:lstStyle/>
          <a:p>
            <a:pPr>
              <a:defRPr/>
            </a:pPr>
            <a:endParaRPr/>
          </a:p>
        </p:txBody>
      </p:sp>
      <p:sp>
        <p:nvSpPr>
          <p:cNvPr id="1321476602" name="Slide Number Placeholder 3"/>
          <p:cNvSpPr>
            <a:spLocks noGrp="1"/>
          </p:cNvSpPr>
          <p:nvPr>
            <p:ph type="sldNum" sz="quarter" idx="10"/>
          </p:nvPr>
        </p:nvSpPr>
        <p:spPr bwMode="auto"/>
        <p:txBody>
          <a:bodyPr/>
          <a:lstStyle/>
          <a:p>
            <a:pPr>
              <a:defRPr/>
            </a:pPr>
            <a:fld id="{1D6737D5-12E5-B2E8-F42C-2555C9F20AED}" type="slidenum">
              <a:rPr/>
              <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49933477" name="Slide Image Placeholder 1"/>
          <p:cNvSpPr>
            <a:spLocks noChangeAspect="1" noGrp="1" noRot="1"/>
          </p:cNvSpPr>
          <p:nvPr>
            <p:ph type="sldImg"/>
          </p:nvPr>
        </p:nvSpPr>
        <p:spPr bwMode="auto"/>
      </p:sp>
      <p:sp>
        <p:nvSpPr>
          <p:cNvPr id="546373393" name="Notes Placeholder 2"/>
          <p:cNvSpPr>
            <a:spLocks noGrp="1"/>
          </p:cNvSpPr>
          <p:nvPr>
            <p:ph type="body" idx="1"/>
          </p:nvPr>
        </p:nvSpPr>
        <p:spPr bwMode="auto"/>
        <p:txBody>
          <a:bodyPr/>
          <a:lstStyle/>
          <a:p>
            <a:pPr>
              <a:defRPr/>
            </a:pPr>
            <a:endParaRPr/>
          </a:p>
        </p:txBody>
      </p:sp>
      <p:sp>
        <p:nvSpPr>
          <p:cNvPr id="309996783" name="Slide Number Placeholder 3"/>
          <p:cNvSpPr>
            <a:spLocks noGrp="1"/>
          </p:cNvSpPr>
          <p:nvPr>
            <p:ph type="sldNum" sz="quarter" idx="10"/>
          </p:nvPr>
        </p:nvSpPr>
        <p:spPr bwMode="auto"/>
        <p:txBody>
          <a:bodyPr/>
          <a:lstStyle/>
          <a:p>
            <a:pPr>
              <a:defRPr/>
            </a:pPr>
            <a:fld id="{8D9C5490-51E9-7545-7D43-84AD02E0D675}" type="slidenum">
              <a:rPr/>
              <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83624087" name="Slide Image Placeholder 1"/>
          <p:cNvSpPr>
            <a:spLocks noChangeAspect="1" noGrp="1" noRot="1"/>
          </p:cNvSpPr>
          <p:nvPr>
            <p:ph type="sldImg"/>
          </p:nvPr>
        </p:nvSpPr>
        <p:spPr bwMode="auto"/>
      </p:sp>
      <p:sp>
        <p:nvSpPr>
          <p:cNvPr id="162941165" name="Notes Placeholder 2"/>
          <p:cNvSpPr>
            <a:spLocks noGrp="1"/>
          </p:cNvSpPr>
          <p:nvPr>
            <p:ph type="body" idx="1"/>
          </p:nvPr>
        </p:nvSpPr>
        <p:spPr bwMode="auto"/>
        <p:txBody>
          <a:bodyPr/>
          <a:lstStyle/>
          <a:p>
            <a:pPr>
              <a:defRPr/>
            </a:pPr>
            <a:endParaRPr/>
          </a:p>
        </p:txBody>
      </p:sp>
      <p:sp>
        <p:nvSpPr>
          <p:cNvPr id="790557565" name="Slide Number Placeholder 3"/>
          <p:cNvSpPr>
            <a:spLocks noGrp="1"/>
          </p:cNvSpPr>
          <p:nvPr>
            <p:ph type="sldNum" sz="quarter" idx="10"/>
          </p:nvPr>
        </p:nvSpPr>
        <p:spPr bwMode="auto"/>
        <p:txBody>
          <a:bodyPr/>
          <a:lstStyle/>
          <a:p>
            <a:pPr>
              <a:defRPr/>
            </a:pPr>
            <a:fld id="{E1C4CAF7-3E60-CFF8-4A83-AE335D8A78DD}" type="slidenum">
              <a:rPr/>
              <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06635456" name="Slide Image Placeholder 1"/>
          <p:cNvSpPr>
            <a:spLocks noChangeAspect="1" noGrp="1" noRot="1"/>
          </p:cNvSpPr>
          <p:nvPr>
            <p:ph type="sldImg"/>
          </p:nvPr>
        </p:nvSpPr>
        <p:spPr bwMode="auto"/>
      </p:sp>
      <p:sp>
        <p:nvSpPr>
          <p:cNvPr id="919522890" name="Notes Placeholder 2"/>
          <p:cNvSpPr>
            <a:spLocks noGrp="1"/>
          </p:cNvSpPr>
          <p:nvPr>
            <p:ph type="body" idx="1"/>
          </p:nvPr>
        </p:nvSpPr>
        <p:spPr bwMode="auto"/>
        <p:txBody>
          <a:bodyPr/>
          <a:lstStyle/>
          <a:p>
            <a:pPr>
              <a:defRPr/>
            </a:pPr>
            <a:endParaRPr/>
          </a:p>
        </p:txBody>
      </p:sp>
      <p:sp>
        <p:nvSpPr>
          <p:cNvPr id="1778073670" name="Slide Number Placeholder 3"/>
          <p:cNvSpPr>
            <a:spLocks noGrp="1"/>
          </p:cNvSpPr>
          <p:nvPr>
            <p:ph type="sldNum" sz="quarter" idx="10"/>
          </p:nvPr>
        </p:nvSpPr>
        <p:spPr bwMode="auto"/>
        <p:txBody>
          <a:bodyPr/>
          <a:lstStyle/>
          <a:p>
            <a:pPr>
              <a:defRPr/>
            </a:pPr>
            <a:fld id="{A071A9B7-0E89-7E8E-2287-8A5184B149CC}" type="slidenum">
              <a:rPr/>
              <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91775207" name="Slide Image Placeholder 1"/>
          <p:cNvSpPr>
            <a:spLocks noChangeAspect="1" noGrp="1" noRot="1"/>
          </p:cNvSpPr>
          <p:nvPr>
            <p:ph type="sldImg"/>
          </p:nvPr>
        </p:nvSpPr>
        <p:spPr bwMode="auto"/>
      </p:sp>
      <p:sp>
        <p:nvSpPr>
          <p:cNvPr id="259410388" name="Notes Placeholder 2"/>
          <p:cNvSpPr>
            <a:spLocks noGrp="1"/>
          </p:cNvSpPr>
          <p:nvPr>
            <p:ph type="body" idx="1"/>
          </p:nvPr>
        </p:nvSpPr>
        <p:spPr bwMode="auto"/>
        <p:txBody>
          <a:bodyPr/>
          <a:lstStyle/>
          <a:p>
            <a:pPr>
              <a:defRPr/>
            </a:pPr>
            <a:endParaRPr/>
          </a:p>
        </p:txBody>
      </p:sp>
      <p:sp>
        <p:nvSpPr>
          <p:cNvPr id="1001200476" name="Slide Number Placeholder 3"/>
          <p:cNvSpPr>
            <a:spLocks noGrp="1"/>
          </p:cNvSpPr>
          <p:nvPr>
            <p:ph type="sldNum" sz="quarter" idx="10"/>
          </p:nvPr>
        </p:nvSpPr>
        <p:spPr bwMode="auto"/>
        <p:txBody>
          <a:bodyPr/>
          <a:lstStyle/>
          <a:p>
            <a:pPr>
              <a:defRPr/>
            </a:pPr>
            <a:fld id="{19CEDD65-F041-FF3C-0A9B-12DE8963DC87}" type="slidenum">
              <a:rPr/>
              <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66136981" name="Slide Image Placeholder 1"/>
          <p:cNvSpPr>
            <a:spLocks noChangeAspect="1" noGrp="1" noRot="1"/>
          </p:cNvSpPr>
          <p:nvPr>
            <p:ph type="sldImg"/>
          </p:nvPr>
        </p:nvSpPr>
        <p:spPr bwMode="auto"/>
      </p:sp>
      <p:sp>
        <p:nvSpPr>
          <p:cNvPr id="1268049985" name="Notes Placeholder 2"/>
          <p:cNvSpPr>
            <a:spLocks noGrp="1"/>
          </p:cNvSpPr>
          <p:nvPr>
            <p:ph type="body" idx="1"/>
          </p:nvPr>
        </p:nvSpPr>
        <p:spPr bwMode="auto"/>
        <p:txBody>
          <a:bodyPr/>
          <a:lstStyle/>
          <a:p>
            <a:pPr>
              <a:defRPr/>
            </a:pPr>
            <a:endParaRPr/>
          </a:p>
        </p:txBody>
      </p:sp>
      <p:sp>
        <p:nvSpPr>
          <p:cNvPr id="908268041" name="Slide Number Placeholder 3"/>
          <p:cNvSpPr>
            <a:spLocks noGrp="1"/>
          </p:cNvSpPr>
          <p:nvPr>
            <p:ph type="sldNum" sz="quarter" idx="10"/>
          </p:nvPr>
        </p:nvSpPr>
        <p:spPr bwMode="auto"/>
        <p:txBody>
          <a:bodyPr/>
          <a:lstStyle/>
          <a:p>
            <a:pPr>
              <a:defRPr/>
            </a:pPr>
            <a:fld id="{054300B6-462F-C1B8-D9D0-34521E7323CE}" type="slidenum">
              <a:rPr/>
              <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0249230" name="Slide Image Placeholder 1"/>
          <p:cNvSpPr>
            <a:spLocks noChangeAspect="1" noGrp="1" noRot="1"/>
          </p:cNvSpPr>
          <p:nvPr>
            <p:ph type="sldImg"/>
          </p:nvPr>
        </p:nvSpPr>
        <p:spPr bwMode="auto"/>
      </p:sp>
      <p:sp>
        <p:nvSpPr>
          <p:cNvPr id="1092025175" name="Notes Placeholder 2"/>
          <p:cNvSpPr>
            <a:spLocks noGrp="1"/>
          </p:cNvSpPr>
          <p:nvPr>
            <p:ph type="body" idx="1"/>
          </p:nvPr>
        </p:nvSpPr>
        <p:spPr bwMode="auto"/>
        <p:txBody>
          <a:bodyPr/>
          <a:lstStyle/>
          <a:p>
            <a:pPr>
              <a:defRPr/>
            </a:pPr>
            <a:endParaRPr/>
          </a:p>
        </p:txBody>
      </p:sp>
      <p:sp>
        <p:nvSpPr>
          <p:cNvPr id="733092284" name="Slide Number Placeholder 3"/>
          <p:cNvSpPr>
            <a:spLocks noGrp="1"/>
          </p:cNvSpPr>
          <p:nvPr>
            <p:ph type="sldNum" sz="quarter" idx="10"/>
          </p:nvPr>
        </p:nvSpPr>
        <p:spPr bwMode="auto"/>
        <p:txBody>
          <a:bodyPr/>
          <a:lstStyle/>
          <a:p>
            <a:pPr>
              <a:defRPr/>
            </a:pPr>
            <a:fld id="{F86D2BC4-87CD-9577-451F-A428FBA44F6B}"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54059546" name="Slide Image Placeholder 1"/>
          <p:cNvSpPr>
            <a:spLocks noChangeAspect="1" noGrp="1" noRot="1"/>
          </p:cNvSpPr>
          <p:nvPr>
            <p:ph type="sldImg"/>
          </p:nvPr>
        </p:nvSpPr>
        <p:spPr bwMode="auto"/>
      </p:sp>
      <p:sp>
        <p:nvSpPr>
          <p:cNvPr id="1722953201" name="Notes Placeholder 2"/>
          <p:cNvSpPr>
            <a:spLocks noGrp="1"/>
          </p:cNvSpPr>
          <p:nvPr>
            <p:ph type="body" idx="1"/>
          </p:nvPr>
        </p:nvSpPr>
        <p:spPr bwMode="auto"/>
        <p:txBody>
          <a:bodyPr/>
          <a:lstStyle/>
          <a:p>
            <a:pPr>
              <a:defRPr/>
            </a:pPr>
            <a:endParaRPr/>
          </a:p>
        </p:txBody>
      </p:sp>
      <p:sp>
        <p:nvSpPr>
          <p:cNvPr id="1994760208" name="Slide Number Placeholder 3"/>
          <p:cNvSpPr>
            <a:spLocks noGrp="1"/>
          </p:cNvSpPr>
          <p:nvPr>
            <p:ph type="sldNum" sz="quarter" idx="10"/>
          </p:nvPr>
        </p:nvSpPr>
        <p:spPr bwMode="auto"/>
        <p:txBody>
          <a:bodyPr/>
          <a:lstStyle/>
          <a:p>
            <a:pPr>
              <a:defRPr/>
            </a:pPr>
            <a:fld id="{BA76B9AA-9B3E-322F-F638-B8ACA501007A}" type="slidenum">
              <a:rPr/>
              <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40877165" name="Slide Image Placeholder 1"/>
          <p:cNvSpPr>
            <a:spLocks noChangeAspect="1" noGrp="1" noRot="1"/>
          </p:cNvSpPr>
          <p:nvPr>
            <p:ph type="sldImg"/>
          </p:nvPr>
        </p:nvSpPr>
        <p:spPr bwMode="auto"/>
      </p:sp>
      <p:sp>
        <p:nvSpPr>
          <p:cNvPr id="450324024" name="Notes Placeholder 2"/>
          <p:cNvSpPr>
            <a:spLocks noGrp="1"/>
          </p:cNvSpPr>
          <p:nvPr>
            <p:ph type="body" idx="1"/>
          </p:nvPr>
        </p:nvSpPr>
        <p:spPr bwMode="auto"/>
        <p:txBody>
          <a:bodyPr/>
          <a:lstStyle/>
          <a:p>
            <a:pPr>
              <a:defRPr/>
            </a:pPr>
            <a:endParaRPr/>
          </a:p>
        </p:txBody>
      </p:sp>
      <p:sp>
        <p:nvSpPr>
          <p:cNvPr id="1695646073" name="Slide Number Placeholder 3"/>
          <p:cNvSpPr>
            <a:spLocks noGrp="1"/>
          </p:cNvSpPr>
          <p:nvPr>
            <p:ph type="sldNum" sz="quarter" idx="10"/>
          </p:nvPr>
        </p:nvSpPr>
        <p:spPr bwMode="auto"/>
        <p:txBody>
          <a:bodyPr/>
          <a:lstStyle/>
          <a:p>
            <a:pPr>
              <a:defRPr/>
            </a:pPr>
            <a:fld id="{DF6EF277-AE3E-4713-D89E-F3CDB43BBCDB}" type="slidenum">
              <a:rPr/>
              <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9329931" name="Slide Image Placeholder 1"/>
          <p:cNvSpPr>
            <a:spLocks noChangeAspect="1" noGrp="1" noRot="1"/>
          </p:cNvSpPr>
          <p:nvPr>
            <p:ph type="sldImg"/>
          </p:nvPr>
        </p:nvSpPr>
        <p:spPr bwMode="auto"/>
      </p:sp>
      <p:sp>
        <p:nvSpPr>
          <p:cNvPr id="1330043153" name="Notes Placeholder 2"/>
          <p:cNvSpPr>
            <a:spLocks noGrp="1"/>
          </p:cNvSpPr>
          <p:nvPr>
            <p:ph type="body" idx="1"/>
          </p:nvPr>
        </p:nvSpPr>
        <p:spPr bwMode="auto"/>
        <p:txBody>
          <a:bodyPr/>
          <a:lstStyle/>
          <a:p>
            <a:pPr>
              <a:defRPr/>
            </a:pPr>
            <a:endParaRPr/>
          </a:p>
        </p:txBody>
      </p:sp>
      <p:sp>
        <p:nvSpPr>
          <p:cNvPr id="439308658" name="Slide Number Placeholder 3"/>
          <p:cNvSpPr>
            <a:spLocks noGrp="1"/>
          </p:cNvSpPr>
          <p:nvPr>
            <p:ph type="sldNum" sz="quarter" idx="10"/>
          </p:nvPr>
        </p:nvSpPr>
        <p:spPr bwMode="auto"/>
        <p:txBody>
          <a:bodyPr/>
          <a:lstStyle/>
          <a:p>
            <a:pPr>
              <a:defRPr/>
            </a:pPr>
            <a:fld id="{11450212-94AB-7747-6C48-9D40B08449C6}" type="slidenum">
              <a:rPr/>
              <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78233874" name="Slide Image Placeholder 1"/>
          <p:cNvSpPr>
            <a:spLocks noChangeAspect="1" noGrp="1" noRot="1"/>
          </p:cNvSpPr>
          <p:nvPr>
            <p:ph type="sldImg"/>
          </p:nvPr>
        </p:nvSpPr>
        <p:spPr bwMode="auto"/>
      </p:sp>
      <p:sp>
        <p:nvSpPr>
          <p:cNvPr id="366264628" name="Notes Placeholder 2"/>
          <p:cNvSpPr>
            <a:spLocks noGrp="1"/>
          </p:cNvSpPr>
          <p:nvPr>
            <p:ph type="body" idx="1"/>
          </p:nvPr>
        </p:nvSpPr>
        <p:spPr bwMode="auto"/>
        <p:txBody>
          <a:bodyPr/>
          <a:lstStyle/>
          <a:p>
            <a:pPr>
              <a:defRPr/>
            </a:pPr>
            <a:endParaRPr/>
          </a:p>
        </p:txBody>
      </p:sp>
      <p:sp>
        <p:nvSpPr>
          <p:cNvPr id="1751215404" name="Slide Number Placeholder 3"/>
          <p:cNvSpPr>
            <a:spLocks noGrp="1"/>
          </p:cNvSpPr>
          <p:nvPr>
            <p:ph type="sldNum" sz="quarter" idx="10"/>
          </p:nvPr>
        </p:nvSpPr>
        <p:spPr bwMode="auto"/>
        <p:txBody>
          <a:bodyPr/>
          <a:lstStyle/>
          <a:p>
            <a:pPr>
              <a:defRPr/>
            </a:pPr>
            <a:fld id="{9253E76E-8C91-9DB1-6348-436C313E9430}" type="slidenum">
              <a:rPr/>
              <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56347256" name="Slide Image Placeholder 1"/>
          <p:cNvSpPr>
            <a:spLocks noChangeAspect="1" noGrp="1" noRot="1"/>
          </p:cNvSpPr>
          <p:nvPr>
            <p:ph type="sldImg"/>
          </p:nvPr>
        </p:nvSpPr>
        <p:spPr bwMode="auto"/>
      </p:sp>
      <p:sp>
        <p:nvSpPr>
          <p:cNvPr id="330346947" name="Notes Placeholder 2"/>
          <p:cNvSpPr>
            <a:spLocks noGrp="1"/>
          </p:cNvSpPr>
          <p:nvPr>
            <p:ph type="body" idx="1"/>
          </p:nvPr>
        </p:nvSpPr>
        <p:spPr bwMode="auto"/>
        <p:txBody>
          <a:bodyPr/>
          <a:lstStyle/>
          <a:p>
            <a:pPr>
              <a:defRPr/>
            </a:pPr>
            <a:endParaRPr/>
          </a:p>
        </p:txBody>
      </p:sp>
      <p:sp>
        <p:nvSpPr>
          <p:cNvPr id="728360256" name="Slide Number Placeholder 3"/>
          <p:cNvSpPr>
            <a:spLocks noGrp="1"/>
          </p:cNvSpPr>
          <p:nvPr>
            <p:ph type="sldNum" sz="quarter" idx="10"/>
          </p:nvPr>
        </p:nvSpPr>
        <p:spPr bwMode="auto"/>
        <p:txBody>
          <a:bodyPr/>
          <a:lstStyle/>
          <a:p>
            <a:pPr>
              <a:defRPr/>
            </a:pPr>
            <a:fld id="{B4307A09-1293-0A8F-C5A9-34AB9FF14AD2}" type="slidenum">
              <a:rPr/>
              <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24101845" name="Slide Image Placeholder 1"/>
          <p:cNvSpPr>
            <a:spLocks noChangeAspect="1" noGrp="1" noRot="1"/>
          </p:cNvSpPr>
          <p:nvPr>
            <p:ph type="sldImg"/>
          </p:nvPr>
        </p:nvSpPr>
        <p:spPr bwMode="auto"/>
      </p:sp>
      <p:sp>
        <p:nvSpPr>
          <p:cNvPr id="1244993046" name="Notes Placeholder 2"/>
          <p:cNvSpPr>
            <a:spLocks noGrp="1"/>
          </p:cNvSpPr>
          <p:nvPr>
            <p:ph type="body" idx="1"/>
          </p:nvPr>
        </p:nvSpPr>
        <p:spPr bwMode="auto"/>
        <p:txBody>
          <a:bodyPr/>
          <a:lstStyle/>
          <a:p>
            <a:pPr>
              <a:defRPr/>
            </a:pPr>
            <a:endParaRPr/>
          </a:p>
        </p:txBody>
      </p:sp>
      <p:sp>
        <p:nvSpPr>
          <p:cNvPr id="382314549" name="Slide Number Placeholder 3"/>
          <p:cNvSpPr>
            <a:spLocks noGrp="1"/>
          </p:cNvSpPr>
          <p:nvPr>
            <p:ph type="sldNum" sz="quarter" idx="10"/>
          </p:nvPr>
        </p:nvSpPr>
        <p:spPr bwMode="auto"/>
        <p:txBody>
          <a:bodyPr/>
          <a:lstStyle/>
          <a:p>
            <a:pPr>
              <a:defRPr/>
            </a:pPr>
            <a:fld id="{E3605514-333B-EC11-6186-2C8A6F60C491}" type="slidenum">
              <a:rPr/>
              <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09652865" name="Slide Image Placeholder 1"/>
          <p:cNvSpPr>
            <a:spLocks noChangeAspect="1" noGrp="1" noRot="1"/>
          </p:cNvSpPr>
          <p:nvPr>
            <p:ph type="sldImg"/>
          </p:nvPr>
        </p:nvSpPr>
        <p:spPr bwMode="auto"/>
      </p:sp>
      <p:sp>
        <p:nvSpPr>
          <p:cNvPr id="1745961239" name="Notes Placeholder 2"/>
          <p:cNvSpPr>
            <a:spLocks noGrp="1"/>
          </p:cNvSpPr>
          <p:nvPr>
            <p:ph type="body" idx="1"/>
          </p:nvPr>
        </p:nvSpPr>
        <p:spPr bwMode="auto"/>
        <p:txBody>
          <a:bodyPr/>
          <a:lstStyle/>
          <a:p>
            <a:pPr>
              <a:defRPr/>
            </a:pPr>
            <a:endParaRPr/>
          </a:p>
        </p:txBody>
      </p:sp>
      <p:sp>
        <p:nvSpPr>
          <p:cNvPr id="686141349" name="Slide Number Placeholder 3"/>
          <p:cNvSpPr>
            <a:spLocks noGrp="1"/>
          </p:cNvSpPr>
          <p:nvPr>
            <p:ph type="sldNum" sz="quarter" idx="10"/>
          </p:nvPr>
        </p:nvSpPr>
        <p:spPr bwMode="auto"/>
        <p:txBody>
          <a:bodyPr/>
          <a:lstStyle/>
          <a:p>
            <a:pPr>
              <a:defRPr/>
            </a:pPr>
            <a:fld id="{4725D16F-5A60-B820-ED24-0F3C95B6D08E}" type="slidenum">
              <a:rPr/>
              <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25477316" name="Slide Image Placeholder 1"/>
          <p:cNvSpPr>
            <a:spLocks noChangeAspect="1" noGrp="1" noRot="1"/>
          </p:cNvSpPr>
          <p:nvPr>
            <p:ph type="sldImg"/>
          </p:nvPr>
        </p:nvSpPr>
        <p:spPr bwMode="auto"/>
      </p:sp>
      <p:sp>
        <p:nvSpPr>
          <p:cNvPr id="1655080274" name="Notes Placeholder 2"/>
          <p:cNvSpPr>
            <a:spLocks noGrp="1"/>
          </p:cNvSpPr>
          <p:nvPr>
            <p:ph type="body" idx="1"/>
          </p:nvPr>
        </p:nvSpPr>
        <p:spPr bwMode="auto"/>
        <p:txBody>
          <a:bodyPr/>
          <a:lstStyle/>
          <a:p>
            <a:pPr>
              <a:defRPr/>
            </a:pPr>
            <a:endParaRPr/>
          </a:p>
        </p:txBody>
      </p:sp>
      <p:sp>
        <p:nvSpPr>
          <p:cNvPr id="717018434" name="Slide Number Placeholder 3"/>
          <p:cNvSpPr>
            <a:spLocks noGrp="1"/>
          </p:cNvSpPr>
          <p:nvPr>
            <p:ph type="sldNum" sz="quarter" idx="10"/>
          </p:nvPr>
        </p:nvSpPr>
        <p:spPr bwMode="auto"/>
        <p:txBody>
          <a:bodyPr/>
          <a:lstStyle/>
          <a:p>
            <a:pPr>
              <a:defRPr/>
            </a:pPr>
            <a:fld id="{CC88658F-6F5E-3B7A-BA47-48128D174B18}" type="slidenum">
              <a:rPr/>
              <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84387130" name="Slide Image Placeholder 1"/>
          <p:cNvSpPr>
            <a:spLocks noChangeAspect="1" noGrp="1" noRot="1"/>
          </p:cNvSpPr>
          <p:nvPr>
            <p:ph type="sldImg"/>
          </p:nvPr>
        </p:nvSpPr>
        <p:spPr bwMode="auto"/>
      </p:sp>
      <p:sp>
        <p:nvSpPr>
          <p:cNvPr id="1310458503" name="Notes Placeholder 2"/>
          <p:cNvSpPr>
            <a:spLocks noGrp="1"/>
          </p:cNvSpPr>
          <p:nvPr>
            <p:ph type="body" idx="1"/>
          </p:nvPr>
        </p:nvSpPr>
        <p:spPr bwMode="auto"/>
        <p:txBody>
          <a:bodyPr/>
          <a:lstStyle/>
          <a:p>
            <a:pPr>
              <a:defRPr/>
            </a:pPr>
            <a:endParaRPr/>
          </a:p>
        </p:txBody>
      </p:sp>
      <p:sp>
        <p:nvSpPr>
          <p:cNvPr id="380964327" name="Slide Number Placeholder 3"/>
          <p:cNvSpPr>
            <a:spLocks noGrp="1"/>
          </p:cNvSpPr>
          <p:nvPr>
            <p:ph type="sldNum" sz="quarter" idx="10"/>
          </p:nvPr>
        </p:nvSpPr>
        <p:spPr bwMode="auto"/>
        <p:txBody>
          <a:bodyPr/>
          <a:lstStyle/>
          <a:p>
            <a:pPr>
              <a:defRPr/>
            </a:pPr>
            <a:fld id="{D81F8AD3-05B9-143A-1593-7C09183DE786}" type="slidenum">
              <a:rPr/>
              <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29184980" name="Slide Image Placeholder 1"/>
          <p:cNvSpPr>
            <a:spLocks noChangeAspect="1" noGrp="1" noRot="1"/>
          </p:cNvSpPr>
          <p:nvPr>
            <p:ph type="sldImg"/>
          </p:nvPr>
        </p:nvSpPr>
        <p:spPr bwMode="auto"/>
      </p:sp>
      <p:sp>
        <p:nvSpPr>
          <p:cNvPr id="755570895" name="Notes Placeholder 2"/>
          <p:cNvSpPr>
            <a:spLocks noGrp="1"/>
          </p:cNvSpPr>
          <p:nvPr>
            <p:ph type="body" idx="1"/>
          </p:nvPr>
        </p:nvSpPr>
        <p:spPr bwMode="auto"/>
        <p:txBody>
          <a:bodyPr/>
          <a:lstStyle/>
          <a:p>
            <a:pPr>
              <a:defRPr/>
            </a:pPr>
            <a:endParaRPr/>
          </a:p>
        </p:txBody>
      </p:sp>
      <p:sp>
        <p:nvSpPr>
          <p:cNvPr id="2039074195" name="Slide Number Placeholder 3"/>
          <p:cNvSpPr>
            <a:spLocks noGrp="1"/>
          </p:cNvSpPr>
          <p:nvPr>
            <p:ph type="sldNum" sz="quarter" idx="10"/>
          </p:nvPr>
        </p:nvSpPr>
        <p:spPr bwMode="auto"/>
        <p:txBody>
          <a:bodyPr/>
          <a:lstStyle/>
          <a:p>
            <a:pPr>
              <a:defRPr/>
            </a:pPr>
            <a:fld id="{87B3C5F6-43DD-4EE6-BAE8-357CF71A1C34}" type="slidenum">
              <a:rPr/>
              <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04422774" name="Slide Image Placeholder 1"/>
          <p:cNvSpPr>
            <a:spLocks noChangeAspect="1" noGrp="1" noRot="1"/>
          </p:cNvSpPr>
          <p:nvPr>
            <p:ph type="sldImg"/>
          </p:nvPr>
        </p:nvSpPr>
        <p:spPr bwMode="auto"/>
      </p:sp>
      <p:sp>
        <p:nvSpPr>
          <p:cNvPr id="1540260531" name="Notes Placeholder 2"/>
          <p:cNvSpPr>
            <a:spLocks noGrp="1"/>
          </p:cNvSpPr>
          <p:nvPr>
            <p:ph type="body" idx="1"/>
          </p:nvPr>
        </p:nvSpPr>
        <p:spPr bwMode="auto"/>
        <p:txBody>
          <a:bodyPr/>
          <a:lstStyle/>
          <a:p>
            <a:pPr>
              <a:defRPr/>
            </a:pPr>
            <a:endParaRPr/>
          </a:p>
        </p:txBody>
      </p:sp>
      <p:sp>
        <p:nvSpPr>
          <p:cNvPr id="940946847" name="Slide Number Placeholder 3"/>
          <p:cNvSpPr>
            <a:spLocks noGrp="1"/>
          </p:cNvSpPr>
          <p:nvPr>
            <p:ph type="sldNum" sz="quarter" idx="10"/>
          </p:nvPr>
        </p:nvSpPr>
        <p:spPr bwMode="auto"/>
        <p:txBody>
          <a:bodyPr/>
          <a:lstStyle/>
          <a:p>
            <a:pPr>
              <a:defRPr/>
            </a:pPr>
            <a:fld id="{15A74592-4FE3-7E82-E6CB-CEA8AD48C65C}"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86286909" name="Slide Image Placeholder 1"/>
          <p:cNvSpPr>
            <a:spLocks noChangeAspect="1" noGrp="1" noRot="1"/>
          </p:cNvSpPr>
          <p:nvPr>
            <p:ph type="sldImg"/>
          </p:nvPr>
        </p:nvSpPr>
        <p:spPr bwMode="auto"/>
      </p:sp>
      <p:sp>
        <p:nvSpPr>
          <p:cNvPr id="1356284167" name="Notes Placeholder 2"/>
          <p:cNvSpPr>
            <a:spLocks noGrp="1"/>
          </p:cNvSpPr>
          <p:nvPr>
            <p:ph type="body" idx="1"/>
          </p:nvPr>
        </p:nvSpPr>
        <p:spPr bwMode="auto"/>
        <p:txBody>
          <a:bodyPr/>
          <a:lstStyle/>
          <a:p>
            <a:pPr>
              <a:defRPr/>
            </a:pPr>
            <a:endParaRPr/>
          </a:p>
        </p:txBody>
      </p:sp>
      <p:sp>
        <p:nvSpPr>
          <p:cNvPr id="1720789817" name="Slide Number Placeholder 3"/>
          <p:cNvSpPr>
            <a:spLocks noGrp="1"/>
          </p:cNvSpPr>
          <p:nvPr>
            <p:ph type="sldNum" sz="quarter" idx="10"/>
          </p:nvPr>
        </p:nvSpPr>
        <p:spPr bwMode="auto"/>
        <p:txBody>
          <a:bodyPr/>
          <a:lstStyle/>
          <a:p>
            <a:pPr>
              <a:defRPr/>
            </a:pPr>
            <a:fld id="{437EA0A1-7FF9-E3B3-BACE-897DF75CF916}" type="slidenum">
              <a:rPr/>
              <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51033576" name="Slide Image Placeholder 1"/>
          <p:cNvSpPr>
            <a:spLocks noChangeAspect="1" noGrp="1" noRot="1"/>
          </p:cNvSpPr>
          <p:nvPr>
            <p:ph type="sldImg"/>
          </p:nvPr>
        </p:nvSpPr>
        <p:spPr bwMode="auto"/>
      </p:sp>
      <p:sp>
        <p:nvSpPr>
          <p:cNvPr id="1944498845" name="Notes Placeholder 2"/>
          <p:cNvSpPr>
            <a:spLocks noGrp="1"/>
          </p:cNvSpPr>
          <p:nvPr>
            <p:ph type="body" idx="1"/>
          </p:nvPr>
        </p:nvSpPr>
        <p:spPr bwMode="auto"/>
        <p:txBody>
          <a:bodyPr/>
          <a:lstStyle/>
          <a:p>
            <a:pPr>
              <a:defRPr/>
            </a:pPr>
            <a:endParaRPr/>
          </a:p>
        </p:txBody>
      </p:sp>
      <p:sp>
        <p:nvSpPr>
          <p:cNvPr id="841926459" name="Slide Number Placeholder 3"/>
          <p:cNvSpPr>
            <a:spLocks noGrp="1"/>
          </p:cNvSpPr>
          <p:nvPr>
            <p:ph type="sldNum" sz="quarter" idx="10"/>
          </p:nvPr>
        </p:nvSpPr>
        <p:spPr bwMode="auto"/>
        <p:txBody>
          <a:bodyPr/>
          <a:lstStyle/>
          <a:p>
            <a:pPr>
              <a:defRPr/>
            </a:pPr>
            <a:fld id="{CCC43AB1-33D1-8D90-8904-FA7E798522F9}" type="slidenum">
              <a:rPr/>
              <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94023679" name="Slide Image Placeholder 1"/>
          <p:cNvSpPr>
            <a:spLocks noChangeAspect="1" noGrp="1" noRot="1"/>
          </p:cNvSpPr>
          <p:nvPr>
            <p:ph type="sldImg"/>
          </p:nvPr>
        </p:nvSpPr>
        <p:spPr bwMode="auto"/>
      </p:sp>
      <p:sp>
        <p:nvSpPr>
          <p:cNvPr id="1969646830" name="Notes Placeholder 2"/>
          <p:cNvSpPr>
            <a:spLocks noGrp="1"/>
          </p:cNvSpPr>
          <p:nvPr>
            <p:ph type="body" idx="1"/>
          </p:nvPr>
        </p:nvSpPr>
        <p:spPr bwMode="auto"/>
        <p:txBody>
          <a:bodyPr/>
          <a:lstStyle/>
          <a:p>
            <a:pPr>
              <a:defRPr/>
            </a:pPr>
            <a:endParaRPr/>
          </a:p>
        </p:txBody>
      </p:sp>
      <p:sp>
        <p:nvSpPr>
          <p:cNvPr id="1603908739" name="Slide Number Placeholder 3"/>
          <p:cNvSpPr>
            <a:spLocks noGrp="1"/>
          </p:cNvSpPr>
          <p:nvPr>
            <p:ph type="sldNum" sz="quarter" idx="10"/>
          </p:nvPr>
        </p:nvSpPr>
        <p:spPr bwMode="auto"/>
        <p:txBody>
          <a:bodyPr/>
          <a:lstStyle/>
          <a:p>
            <a:pPr>
              <a:defRPr/>
            </a:pPr>
            <a:fld id="{91F510ED-954C-CE51-88DA-BD023DD36C3C}" type="slidenum">
              <a:rPr/>
              <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35475840" name="Slide Image Placeholder 1"/>
          <p:cNvSpPr>
            <a:spLocks noChangeAspect="1" noGrp="1" noRot="1"/>
          </p:cNvSpPr>
          <p:nvPr>
            <p:ph type="sldImg"/>
          </p:nvPr>
        </p:nvSpPr>
        <p:spPr bwMode="auto"/>
      </p:sp>
      <p:sp>
        <p:nvSpPr>
          <p:cNvPr id="1144024080" name="Notes Placeholder 2"/>
          <p:cNvSpPr>
            <a:spLocks noGrp="1"/>
          </p:cNvSpPr>
          <p:nvPr>
            <p:ph type="body" idx="1"/>
          </p:nvPr>
        </p:nvSpPr>
        <p:spPr bwMode="auto"/>
        <p:txBody>
          <a:bodyPr/>
          <a:lstStyle/>
          <a:p>
            <a:pPr>
              <a:defRPr/>
            </a:pPr>
            <a:endParaRPr/>
          </a:p>
        </p:txBody>
      </p:sp>
      <p:sp>
        <p:nvSpPr>
          <p:cNvPr id="238932362" name="Slide Number Placeholder 3"/>
          <p:cNvSpPr>
            <a:spLocks noGrp="1"/>
          </p:cNvSpPr>
          <p:nvPr>
            <p:ph type="sldNum" sz="quarter" idx="10"/>
          </p:nvPr>
        </p:nvSpPr>
        <p:spPr bwMode="auto"/>
        <p:txBody>
          <a:bodyPr/>
          <a:lstStyle/>
          <a:p>
            <a:pPr>
              <a:defRPr/>
            </a:pPr>
            <a:fld id="{73E0757B-157A-3D55-30F7-3228E75C62D4}" type="slidenum">
              <a:rPr/>
              <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3472962" name="Slide Image Placeholder 1"/>
          <p:cNvSpPr>
            <a:spLocks noChangeAspect="1" noGrp="1" noRot="1"/>
          </p:cNvSpPr>
          <p:nvPr>
            <p:ph type="sldImg"/>
          </p:nvPr>
        </p:nvSpPr>
        <p:spPr bwMode="auto"/>
      </p:sp>
      <p:sp>
        <p:nvSpPr>
          <p:cNvPr id="764204527" name="Notes Placeholder 2"/>
          <p:cNvSpPr>
            <a:spLocks noGrp="1"/>
          </p:cNvSpPr>
          <p:nvPr>
            <p:ph type="body" idx="1"/>
          </p:nvPr>
        </p:nvSpPr>
        <p:spPr bwMode="auto"/>
        <p:txBody>
          <a:bodyPr/>
          <a:lstStyle/>
          <a:p>
            <a:pPr>
              <a:defRPr/>
            </a:pPr>
            <a:endParaRPr/>
          </a:p>
        </p:txBody>
      </p:sp>
      <p:sp>
        <p:nvSpPr>
          <p:cNvPr id="15250382" name="Slide Number Placeholder 3"/>
          <p:cNvSpPr>
            <a:spLocks noGrp="1"/>
          </p:cNvSpPr>
          <p:nvPr>
            <p:ph type="sldNum" sz="quarter" idx="10"/>
          </p:nvPr>
        </p:nvSpPr>
        <p:spPr bwMode="auto"/>
        <p:txBody>
          <a:bodyPr/>
          <a:lstStyle/>
          <a:p>
            <a:pPr>
              <a:defRPr/>
            </a:pPr>
            <a:fld id="{1DFA00BE-BA0B-2095-D2E4-13105FE5955D}" type="slidenum">
              <a:rPr/>
              <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10279007" name="Slide Image Placeholder 1"/>
          <p:cNvSpPr>
            <a:spLocks noChangeAspect="1" noGrp="1" noRot="1"/>
          </p:cNvSpPr>
          <p:nvPr>
            <p:ph type="sldImg"/>
          </p:nvPr>
        </p:nvSpPr>
        <p:spPr bwMode="auto"/>
      </p:sp>
      <p:sp>
        <p:nvSpPr>
          <p:cNvPr id="2141746510" name="Notes Placeholder 2"/>
          <p:cNvSpPr>
            <a:spLocks noGrp="1"/>
          </p:cNvSpPr>
          <p:nvPr>
            <p:ph type="body" idx="1"/>
          </p:nvPr>
        </p:nvSpPr>
        <p:spPr bwMode="auto"/>
        <p:txBody>
          <a:bodyPr/>
          <a:lstStyle/>
          <a:p>
            <a:pPr>
              <a:defRPr/>
            </a:pPr>
            <a:endParaRPr/>
          </a:p>
        </p:txBody>
      </p:sp>
      <p:sp>
        <p:nvSpPr>
          <p:cNvPr id="1810053164" name="Slide Number Placeholder 3"/>
          <p:cNvSpPr>
            <a:spLocks noGrp="1"/>
          </p:cNvSpPr>
          <p:nvPr>
            <p:ph type="sldNum" sz="quarter" idx="10"/>
          </p:nvPr>
        </p:nvSpPr>
        <p:spPr bwMode="auto"/>
        <p:txBody>
          <a:bodyPr/>
          <a:lstStyle/>
          <a:p>
            <a:pPr>
              <a:defRPr/>
            </a:pPr>
            <a:fld id="{176B273E-7053-A4DA-4EE5-DF8DF7844924}" type="slidenum">
              <a:rPr/>
              <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3753904" name="Slide Image Placeholder 1"/>
          <p:cNvSpPr>
            <a:spLocks noChangeAspect="1" noGrp="1" noRot="1"/>
          </p:cNvSpPr>
          <p:nvPr>
            <p:ph type="sldImg"/>
          </p:nvPr>
        </p:nvSpPr>
        <p:spPr bwMode="auto"/>
      </p:sp>
      <p:sp>
        <p:nvSpPr>
          <p:cNvPr id="249867798" name="Notes Placeholder 2"/>
          <p:cNvSpPr>
            <a:spLocks noGrp="1"/>
          </p:cNvSpPr>
          <p:nvPr>
            <p:ph type="body" idx="1"/>
          </p:nvPr>
        </p:nvSpPr>
        <p:spPr bwMode="auto"/>
        <p:txBody>
          <a:bodyPr/>
          <a:lstStyle/>
          <a:p>
            <a:pPr>
              <a:defRPr/>
            </a:pPr>
            <a:endParaRPr/>
          </a:p>
        </p:txBody>
      </p:sp>
      <p:sp>
        <p:nvSpPr>
          <p:cNvPr id="1434023216" name="Slide Number Placeholder 3"/>
          <p:cNvSpPr>
            <a:spLocks noGrp="1"/>
          </p:cNvSpPr>
          <p:nvPr>
            <p:ph type="sldNum" sz="quarter" idx="10"/>
          </p:nvPr>
        </p:nvSpPr>
        <p:spPr bwMode="auto"/>
        <p:txBody>
          <a:bodyPr/>
          <a:lstStyle/>
          <a:p>
            <a:pPr>
              <a:defRPr/>
            </a:pPr>
            <a:fld id="{86B43FA7-CDCD-A39A-6EAA-94224E7C406F}" type="slidenum">
              <a:rPr/>
              <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9423533" name="Slide Image Placeholder 1"/>
          <p:cNvSpPr>
            <a:spLocks noChangeAspect="1" noGrp="1" noRot="1"/>
          </p:cNvSpPr>
          <p:nvPr>
            <p:ph type="sldImg"/>
          </p:nvPr>
        </p:nvSpPr>
        <p:spPr bwMode="auto"/>
      </p:sp>
      <p:sp>
        <p:nvSpPr>
          <p:cNvPr id="1574482986" name="Notes Placeholder 2"/>
          <p:cNvSpPr>
            <a:spLocks noGrp="1"/>
          </p:cNvSpPr>
          <p:nvPr>
            <p:ph type="body" idx="1"/>
          </p:nvPr>
        </p:nvSpPr>
        <p:spPr bwMode="auto"/>
        <p:txBody>
          <a:bodyPr/>
          <a:lstStyle/>
          <a:p>
            <a:pPr>
              <a:defRPr/>
            </a:pPr>
            <a:endParaRPr/>
          </a:p>
        </p:txBody>
      </p:sp>
      <p:sp>
        <p:nvSpPr>
          <p:cNvPr id="1010660369" name="Slide Number Placeholder 3"/>
          <p:cNvSpPr>
            <a:spLocks noGrp="1"/>
          </p:cNvSpPr>
          <p:nvPr>
            <p:ph type="sldNum" sz="quarter" idx="10"/>
          </p:nvPr>
        </p:nvSpPr>
        <p:spPr bwMode="auto"/>
        <p:txBody>
          <a:bodyPr/>
          <a:lstStyle/>
          <a:p>
            <a:pPr>
              <a:defRPr/>
            </a:pPr>
            <a:fld id="{CA0E91CD-4C82-AA7F-406E-FCB2283E96E7}" type="slidenum">
              <a:rPr/>
              <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41267180" name="Slide Image Placeholder 1"/>
          <p:cNvSpPr>
            <a:spLocks noChangeAspect="1" noGrp="1" noRot="1"/>
          </p:cNvSpPr>
          <p:nvPr>
            <p:ph type="sldImg"/>
          </p:nvPr>
        </p:nvSpPr>
        <p:spPr bwMode="auto"/>
      </p:sp>
      <p:sp>
        <p:nvSpPr>
          <p:cNvPr id="1491913483" name="Notes Placeholder 2"/>
          <p:cNvSpPr>
            <a:spLocks noGrp="1"/>
          </p:cNvSpPr>
          <p:nvPr>
            <p:ph type="body" idx="1"/>
          </p:nvPr>
        </p:nvSpPr>
        <p:spPr bwMode="auto"/>
        <p:txBody>
          <a:bodyPr/>
          <a:lstStyle/>
          <a:p>
            <a:pPr>
              <a:defRPr/>
            </a:pPr>
            <a:endParaRPr/>
          </a:p>
        </p:txBody>
      </p:sp>
      <p:sp>
        <p:nvSpPr>
          <p:cNvPr id="1156619538" name="Slide Number Placeholder 3"/>
          <p:cNvSpPr>
            <a:spLocks noGrp="1"/>
          </p:cNvSpPr>
          <p:nvPr>
            <p:ph type="sldNum" sz="quarter" idx="10"/>
          </p:nvPr>
        </p:nvSpPr>
        <p:spPr bwMode="auto"/>
        <p:txBody>
          <a:bodyPr/>
          <a:lstStyle/>
          <a:p>
            <a:pPr>
              <a:defRPr/>
            </a:pPr>
            <a:fld id="{5184603A-54A8-5D41-3D77-DF6D606090CF}" type="slidenum">
              <a:rPr/>
              <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70749995" name="Slide Image Placeholder 1"/>
          <p:cNvSpPr>
            <a:spLocks noChangeAspect="1" noGrp="1" noRot="1"/>
          </p:cNvSpPr>
          <p:nvPr>
            <p:ph type="sldImg"/>
          </p:nvPr>
        </p:nvSpPr>
        <p:spPr bwMode="auto"/>
      </p:sp>
      <p:sp>
        <p:nvSpPr>
          <p:cNvPr id="1366564614" name="Notes Placeholder 2"/>
          <p:cNvSpPr>
            <a:spLocks noGrp="1"/>
          </p:cNvSpPr>
          <p:nvPr>
            <p:ph type="body" idx="1"/>
          </p:nvPr>
        </p:nvSpPr>
        <p:spPr bwMode="auto"/>
        <p:txBody>
          <a:bodyPr/>
          <a:lstStyle/>
          <a:p>
            <a:pPr>
              <a:defRPr/>
            </a:pPr>
            <a:endParaRPr/>
          </a:p>
        </p:txBody>
      </p:sp>
      <p:sp>
        <p:nvSpPr>
          <p:cNvPr id="721655571" name="Slide Number Placeholder 3"/>
          <p:cNvSpPr>
            <a:spLocks noGrp="1"/>
          </p:cNvSpPr>
          <p:nvPr>
            <p:ph type="sldNum" sz="quarter" idx="10"/>
          </p:nvPr>
        </p:nvSpPr>
        <p:spPr bwMode="auto"/>
        <p:txBody>
          <a:bodyPr/>
          <a:lstStyle/>
          <a:p>
            <a:pPr>
              <a:defRPr/>
            </a:pPr>
            <a:fld id="{F060D11E-A070-3162-417B-FF8065F786D6}" type="slidenum">
              <a:rPr/>
              <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2398486" name="Slide Image Placeholder 1"/>
          <p:cNvSpPr>
            <a:spLocks noChangeAspect="1" noGrp="1" noRot="1"/>
          </p:cNvSpPr>
          <p:nvPr>
            <p:ph type="sldImg"/>
          </p:nvPr>
        </p:nvSpPr>
        <p:spPr bwMode="auto"/>
      </p:sp>
      <p:sp>
        <p:nvSpPr>
          <p:cNvPr id="1105421399" name="Notes Placeholder 2"/>
          <p:cNvSpPr>
            <a:spLocks noGrp="1"/>
          </p:cNvSpPr>
          <p:nvPr>
            <p:ph type="body" idx="1"/>
          </p:nvPr>
        </p:nvSpPr>
        <p:spPr bwMode="auto"/>
        <p:txBody>
          <a:bodyPr/>
          <a:lstStyle/>
          <a:p>
            <a:pPr>
              <a:defRPr/>
            </a:pPr>
            <a:endParaRPr/>
          </a:p>
        </p:txBody>
      </p:sp>
      <p:sp>
        <p:nvSpPr>
          <p:cNvPr id="1518258699" name="Slide Number Placeholder 3"/>
          <p:cNvSpPr>
            <a:spLocks noGrp="1"/>
          </p:cNvSpPr>
          <p:nvPr>
            <p:ph type="sldNum" sz="quarter" idx="10"/>
          </p:nvPr>
        </p:nvSpPr>
        <p:spPr bwMode="auto"/>
        <p:txBody>
          <a:bodyPr/>
          <a:lstStyle/>
          <a:p>
            <a:pPr>
              <a:defRPr/>
            </a:pPr>
            <a:fld id="{0AF15DEA-9447-CA34-C3E0-63A8D60CCF2C}"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99066840" name="Slide Image Placeholder 1"/>
          <p:cNvSpPr>
            <a:spLocks noChangeAspect="1" noGrp="1" noRot="1"/>
          </p:cNvSpPr>
          <p:nvPr>
            <p:ph type="sldImg"/>
          </p:nvPr>
        </p:nvSpPr>
        <p:spPr bwMode="auto"/>
      </p:sp>
      <p:sp>
        <p:nvSpPr>
          <p:cNvPr id="1560589305" name="Notes Placeholder 2"/>
          <p:cNvSpPr>
            <a:spLocks noGrp="1"/>
          </p:cNvSpPr>
          <p:nvPr>
            <p:ph type="body" idx="1"/>
          </p:nvPr>
        </p:nvSpPr>
        <p:spPr bwMode="auto"/>
        <p:txBody>
          <a:bodyPr/>
          <a:lstStyle/>
          <a:p>
            <a:pPr>
              <a:defRPr/>
            </a:pPr>
            <a:endParaRPr/>
          </a:p>
        </p:txBody>
      </p:sp>
      <p:sp>
        <p:nvSpPr>
          <p:cNvPr id="357617057" name="Slide Number Placeholder 3"/>
          <p:cNvSpPr>
            <a:spLocks noGrp="1"/>
          </p:cNvSpPr>
          <p:nvPr>
            <p:ph type="sldNum" sz="quarter" idx="10"/>
          </p:nvPr>
        </p:nvSpPr>
        <p:spPr bwMode="auto"/>
        <p:txBody>
          <a:bodyPr/>
          <a:lstStyle/>
          <a:p>
            <a:pPr>
              <a:defRPr/>
            </a:pPr>
            <a:fld id="{A3473241-9BCB-C708-3460-C2879052767B}" type="slidenum">
              <a:rPr/>
              <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54846820" name="Slide Image Placeholder 1"/>
          <p:cNvSpPr>
            <a:spLocks noChangeAspect="1" noGrp="1" noRot="1"/>
          </p:cNvSpPr>
          <p:nvPr>
            <p:ph type="sldImg"/>
          </p:nvPr>
        </p:nvSpPr>
        <p:spPr bwMode="auto"/>
      </p:sp>
      <p:sp>
        <p:nvSpPr>
          <p:cNvPr id="873021138" name="Notes Placeholder 2"/>
          <p:cNvSpPr>
            <a:spLocks noGrp="1"/>
          </p:cNvSpPr>
          <p:nvPr>
            <p:ph type="body" idx="1"/>
          </p:nvPr>
        </p:nvSpPr>
        <p:spPr bwMode="auto"/>
        <p:txBody>
          <a:bodyPr/>
          <a:lstStyle/>
          <a:p>
            <a:pPr>
              <a:defRPr/>
            </a:pPr>
            <a:endParaRPr lang="en-US"/>
          </a:p>
        </p:txBody>
      </p:sp>
      <p:sp>
        <p:nvSpPr>
          <p:cNvPr id="1714818780" name="Slide Number Placeholder 3"/>
          <p:cNvSpPr>
            <a:spLocks noGrp="1"/>
          </p:cNvSpPr>
          <p:nvPr>
            <p:ph type="sldNum" sz="quarter" idx="5"/>
          </p:nvPr>
        </p:nvSpPr>
        <p:spPr bwMode="auto"/>
        <p:txBody>
          <a:bodyPr/>
          <a:lstStyle/>
          <a:p>
            <a:pPr>
              <a:defRPr/>
            </a:pPr>
            <a:fld id="{EEBDA0E2-FEBD-4B65-8F16-724CF984F377}" type="slidenum">
              <a:rPr lang="en-US"/>
              <a:t>46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34049583" name="Slide Image Placeholder 1"/>
          <p:cNvSpPr>
            <a:spLocks noChangeAspect="1" noGrp="1" noRot="1"/>
          </p:cNvSpPr>
          <p:nvPr>
            <p:ph type="sldImg"/>
          </p:nvPr>
        </p:nvSpPr>
        <p:spPr bwMode="auto"/>
      </p:sp>
      <p:sp>
        <p:nvSpPr>
          <p:cNvPr id="1389901516" name="Notes Placeholder 2"/>
          <p:cNvSpPr>
            <a:spLocks noGrp="1"/>
          </p:cNvSpPr>
          <p:nvPr>
            <p:ph type="body" idx="1"/>
          </p:nvPr>
        </p:nvSpPr>
        <p:spPr bwMode="auto"/>
        <p:txBody>
          <a:bodyPr/>
          <a:lstStyle/>
          <a:p>
            <a:pPr>
              <a:defRPr/>
            </a:pPr>
            <a:endParaRPr/>
          </a:p>
        </p:txBody>
      </p:sp>
      <p:sp>
        <p:nvSpPr>
          <p:cNvPr id="789059236" name="Slide Number Placeholder 3"/>
          <p:cNvSpPr>
            <a:spLocks noGrp="1"/>
          </p:cNvSpPr>
          <p:nvPr>
            <p:ph type="sldNum" sz="quarter" idx="10"/>
          </p:nvPr>
        </p:nvSpPr>
        <p:spPr bwMode="auto"/>
        <p:txBody>
          <a:bodyPr/>
          <a:lstStyle/>
          <a:p>
            <a:pPr>
              <a:defRPr/>
            </a:pPr>
            <a:fld id="{ADFE16FA-0544-4241-DB8D-485C679F2328}"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1679772" name="Slide Image Placeholder 1"/>
          <p:cNvSpPr>
            <a:spLocks noChangeAspect="1" noGrp="1" noRot="1"/>
          </p:cNvSpPr>
          <p:nvPr>
            <p:ph type="sldImg"/>
          </p:nvPr>
        </p:nvSpPr>
        <p:spPr bwMode="auto"/>
      </p:sp>
      <p:sp>
        <p:nvSpPr>
          <p:cNvPr id="1168213385" name="Notes Placeholder 2"/>
          <p:cNvSpPr>
            <a:spLocks noGrp="1"/>
          </p:cNvSpPr>
          <p:nvPr>
            <p:ph type="body" idx="1"/>
          </p:nvPr>
        </p:nvSpPr>
        <p:spPr bwMode="auto"/>
        <p:txBody>
          <a:bodyPr/>
          <a:lstStyle/>
          <a:p>
            <a:pPr marL="0" indent="0">
              <a:buNone/>
              <a:defRPr/>
            </a:pPr>
            <a:endParaRPr lang="en-US"/>
          </a:p>
        </p:txBody>
      </p:sp>
      <p:sp>
        <p:nvSpPr>
          <p:cNvPr id="431810785" name="Slide Number Placeholder 3"/>
          <p:cNvSpPr>
            <a:spLocks noGrp="1"/>
          </p:cNvSpPr>
          <p:nvPr>
            <p:ph type="sldNum" sz="quarter" idx="5"/>
          </p:nvPr>
        </p:nvSpPr>
        <p:spPr bwMode="auto"/>
        <p:txBody>
          <a:bodyPr/>
          <a:lstStyle/>
          <a:p>
            <a:pPr>
              <a:defRPr/>
            </a:pPr>
            <a:fld id="{EEBDA0E2-FEBD-4B65-8F16-724CF984F377}"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02533118" name="Slide Image Placeholder 1"/>
          <p:cNvSpPr>
            <a:spLocks noChangeAspect="1" noGrp="1" noRot="1"/>
          </p:cNvSpPr>
          <p:nvPr>
            <p:ph type="sldImg"/>
          </p:nvPr>
        </p:nvSpPr>
        <p:spPr bwMode="auto"/>
      </p:sp>
      <p:sp>
        <p:nvSpPr>
          <p:cNvPr id="1703150322" name="Notes Placeholder 2"/>
          <p:cNvSpPr>
            <a:spLocks noGrp="1"/>
          </p:cNvSpPr>
          <p:nvPr>
            <p:ph type="body" idx="1"/>
          </p:nvPr>
        </p:nvSpPr>
        <p:spPr bwMode="auto"/>
        <p:txBody>
          <a:bodyPr/>
          <a:lstStyle/>
          <a:p>
            <a:pPr>
              <a:defRPr/>
            </a:pPr>
            <a:endParaRPr/>
          </a:p>
        </p:txBody>
      </p:sp>
      <p:sp>
        <p:nvSpPr>
          <p:cNvPr id="1071876415" name="Slide Number Placeholder 3"/>
          <p:cNvSpPr>
            <a:spLocks noGrp="1"/>
          </p:cNvSpPr>
          <p:nvPr>
            <p:ph type="sldNum" sz="quarter" idx="10"/>
          </p:nvPr>
        </p:nvSpPr>
        <p:spPr bwMode="auto"/>
        <p:txBody>
          <a:bodyPr/>
          <a:lstStyle/>
          <a:p>
            <a:pPr>
              <a:defRPr/>
            </a:pPr>
            <a:fld id="{9377BDBE-83BF-A9CB-3BAF-A6CF110C8B5B}"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50213234" name="Slide Image Placeholder 1"/>
          <p:cNvSpPr>
            <a:spLocks noChangeAspect="1" noGrp="1" noRot="1"/>
          </p:cNvSpPr>
          <p:nvPr>
            <p:ph type="sldImg"/>
          </p:nvPr>
        </p:nvSpPr>
        <p:spPr bwMode="auto"/>
      </p:sp>
      <p:sp>
        <p:nvSpPr>
          <p:cNvPr id="524667733" name="Notes Placeholder 2"/>
          <p:cNvSpPr>
            <a:spLocks noGrp="1"/>
          </p:cNvSpPr>
          <p:nvPr>
            <p:ph type="body" idx="1"/>
          </p:nvPr>
        </p:nvSpPr>
        <p:spPr bwMode="auto"/>
        <p:txBody>
          <a:bodyPr/>
          <a:lstStyle/>
          <a:p>
            <a:pPr>
              <a:defRPr/>
            </a:pPr>
            <a:endParaRPr/>
          </a:p>
        </p:txBody>
      </p:sp>
      <p:sp>
        <p:nvSpPr>
          <p:cNvPr id="547901954" name="Slide Number Placeholder 3"/>
          <p:cNvSpPr>
            <a:spLocks noGrp="1"/>
          </p:cNvSpPr>
          <p:nvPr>
            <p:ph type="sldNum" sz="quarter" idx="10"/>
          </p:nvPr>
        </p:nvSpPr>
        <p:spPr bwMode="auto"/>
        <p:txBody>
          <a:bodyPr/>
          <a:lstStyle/>
          <a:p>
            <a:pPr>
              <a:defRPr/>
            </a:pPr>
            <a:fld id="{FFEB4719-6CFE-C1DA-9314-E2FBDBBCEEE6}"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68930136" name="Slide Image Placeholder 1"/>
          <p:cNvSpPr>
            <a:spLocks noChangeAspect="1" noGrp="1" noRot="1"/>
          </p:cNvSpPr>
          <p:nvPr>
            <p:ph type="sldImg"/>
          </p:nvPr>
        </p:nvSpPr>
        <p:spPr bwMode="auto"/>
      </p:sp>
      <p:sp>
        <p:nvSpPr>
          <p:cNvPr id="182323743" name="Notes Placeholder 2"/>
          <p:cNvSpPr>
            <a:spLocks noGrp="1"/>
          </p:cNvSpPr>
          <p:nvPr>
            <p:ph type="body" idx="1"/>
          </p:nvPr>
        </p:nvSpPr>
        <p:spPr bwMode="auto"/>
        <p:txBody>
          <a:bodyPr/>
          <a:lstStyle/>
          <a:p>
            <a:pPr>
              <a:defRPr/>
            </a:pPr>
            <a:endParaRPr/>
          </a:p>
        </p:txBody>
      </p:sp>
      <p:sp>
        <p:nvSpPr>
          <p:cNvPr id="1947309827" name="Slide Number Placeholder 3"/>
          <p:cNvSpPr>
            <a:spLocks noGrp="1"/>
          </p:cNvSpPr>
          <p:nvPr>
            <p:ph type="sldNum" sz="quarter" idx="10"/>
          </p:nvPr>
        </p:nvSpPr>
        <p:spPr bwMode="auto"/>
        <p:txBody>
          <a:bodyPr/>
          <a:lstStyle/>
          <a:p>
            <a:pPr>
              <a:defRPr/>
            </a:pPr>
            <a:fld id="{2966E510-2C3E-FC2F-1336-566AECFE0422}"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Title Slide">
    <p:spTree>
      <p:nvGrpSpPr>
        <p:cNvPr id="1" name=""/>
        <p:cNvGrpSpPr/>
        <p:nvPr/>
      </p:nvGrpSpPr>
      <p:grpSpPr bwMode="auto">
        <a:xfrm>
          <a:off x="0" y="0"/>
          <a:ext cx="0" cy="0"/>
          <a:chOff x="0" y="0"/>
          <a:chExt cx="0" cy="0"/>
        </a:xfrm>
      </p:grpSpPr>
      <p:sp>
        <p:nvSpPr>
          <p:cNvPr id="1807234370"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319479413"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999271755" name="Vertical Text Placeholder 2"/>
          <p:cNvSpPr>
            <a:spLocks noGrp="1"/>
          </p:cNvSpPr>
          <p:nvPr>
            <p:ph type="body" orient="vert" idx="1"/>
          </p:nvPr>
        </p:nvSpPr>
        <p:spPr bwMode="auto">
          <a:xfrm>
            <a:off x="838200" y="1825625"/>
            <a:ext cx="10515600" cy="43513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01353855"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47868362"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1405994682"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Vertical Title and Text">
    <p:spTree>
      <p:nvGrpSpPr>
        <p:cNvPr id="1" name=""/>
        <p:cNvGrpSpPr/>
        <p:nvPr/>
      </p:nvGrpSpPr>
      <p:grpSpPr bwMode="auto">
        <a:xfrm>
          <a:off x="0" y="0"/>
          <a:ext cx="0" cy="0"/>
          <a:chOff x="0" y="0"/>
          <a:chExt cx="0" cy="0"/>
        </a:xfrm>
      </p:grpSpPr>
      <p:sp>
        <p:nvSpPr>
          <p:cNvPr id="75693898" name="Vertical Title 1"/>
          <p:cNvSpPr>
            <a:spLocks noGrp="1"/>
          </p:cNvSpPr>
          <p:nvPr>
            <p:ph type="title" orient="vert"/>
          </p:nvPr>
        </p:nvSpPr>
        <p:spPr bwMode="auto">
          <a:xfrm>
            <a:off x="8724900" y="365125"/>
            <a:ext cx="2628900" cy="5811838"/>
          </a:xfrm>
          <a:prstGeom prst="rect">
            <a:avLst/>
          </a:prstGeom>
        </p:spPr>
        <p:txBody>
          <a:bodyPr vert="eaVert"/>
          <a:lstStyle/>
          <a:p>
            <a:pPr>
              <a:defRPr/>
            </a:pPr>
            <a:r>
              <a:rPr lang="en-US"/>
              <a:t>Click to edit Master title style</a:t>
            </a:r>
            <a:endParaRPr/>
          </a:p>
        </p:txBody>
      </p:sp>
      <p:sp>
        <p:nvSpPr>
          <p:cNvPr id="1344696807"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23084581"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772556010"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944620374"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0" userDrawn="1">
  <p:cSld name="1_Blank">
    <p:spTree>
      <p:nvGrpSpPr>
        <p:cNvPr id="1" name=""/>
        <p:cNvGrpSpPr/>
        <p:nvPr/>
      </p:nvGrpSpPr>
      <p:grpSpPr bwMode="auto">
        <a:xfrm>
          <a:off x="0" y="0"/>
          <a:ext cx="0" cy="0"/>
          <a:chOff x="0" y="0"/>
          <a:chExt cx="0" cy="0"/>
        </a:xfrm>
      </p:grpSpPr>
      <p:sp>
        <p:nvSpPr>
          <p:cNvPr id="2098402792" name="Title 1"/>
          <p:cNvSpPr>
            <a:spLocks noGrp="1"/>
          </p:cNvSpPr>
          <p:nvPr>
            <p:ph type="ctrTitle"/>
          </p:nvPr>
        </p:nvSpPr>
        <p:spPr bwMode="auto">
          <a:xfrm>
            <a:off x="1524000" y="1122363"/>
            <a:ext cx="9144000" cy="2387600"/>
          </a:xfrm>
          <a:prstGeom prst="rect">
            <a:avLst/>
          </a:prstGeom>
        </p:spPr>
        <p:txBody>
          <a:bodyPr anchor="b">
            <a:normAutofit/>
          </a:bodyPr>
          <a:lstStyle>
            <a:lvl1pPr algn="ctr">
              <a:defRPr sz="4800">
                <a:solidFill>
                  <a:srgbClr val="005493"/>
                </a:solidFill>
                <a:latin typeface="IBM Plex Mono SemiBold"/>
                <a:ea typeface="IBM Plex Mono SemiBold"/>
                <a:cs typeface="IBM Plex Mono SemiBold"/>
              </a:defRPr>
            </a:lvl1pPr>
          </a:lstStyle>
          <a:p>
            <a:pPr>
              <a:defRPr/>
            </a:pPr>
            <a:r>
              <a:rPr lang="en-US"/>
              <a:t>Click to edit Master title style</a:t>
            </a:r>
            <a:endParaRPr/>
          </a:p>
        </p:txBody>
      </p:sp>
      <p:sp>
        <p:nvSpPr>
          <p:cNvPr id="2094498106" name="Footer Placeholder 1"/>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0" showMasterSp="1" userDrawn="1">
  <p:cSld name="1_Vertical Title and Text">
    <p:spTree>
      <p:nvGrpSpPr>
        <p:cNvPr id="1" name=""/>
        <p:cNvGrpSpPr/>
        <p:nvPr/>
      </p:nvGrpSpPr>
      <p:grpSpPr bwMode="auto">
        <a:xfrm>
          <a:off x="0" y="0"/>
          <a:ext cx="0" cy="0"/>
          <a:chOff x="0" y="0"/>
          <a:chExt cx="0" cy="0"/>
        </a:xfrm>
      </p:grpSpPr>
      <p:sp>
        <p:nvSpPr>
          <p:cNvPr id="1112185772" name="Vertical Text Placeholder 2"/>
          <p:cNvSpPr>
            <a:spLocks noGrp="1"/>
          </p:cNvSpPr>
          <p:nvPr>
            <p:ph type="body" orient="vert" idx="1"/>
          </p:nvPr>
        </p:nvSpPr>
        <p:spPr bwMode="auto">
          <a:xfrm>
            <a:off x="838200" y="365125"/>
            <a:ext cx="7734300" cy="5811838"/>
          </a:xfrm>
          <a:prstGeom prst="rect">
            <a:avLst/>
          </a:prstGeo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266350982" name="Footer Placeholder 3"/>
          <p:cNvSpPr>
            <a:spLocks noGrp="1"/>
          </p:cNvSpPr>
          <p:nvPr>
            <p:ph type="ftr" sz="quarter" idx="10"/>
          </p:nvPr>
        </p:nvSpPr>
        <p:spPr bwMode="auto">
          <a:xfrm>
            <a:off x="4038600" y="6356350"/>
            <a:ext cx="4114800" cy="365125"/>
          </a:xfrm>
          <a:prstGeom prst="rect">
            <a:avLst/>
          </a:prstGeom>
        </p:spPr>
        <p:txBody>
          <a:body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1806023540"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1153254042" name="Content Placeholder 2"/>
          <p:cNvSpPr>
            <a:spLocks noGrp="1"/>
          </p:cNvSpPr>
          <p:nvPr>
            <p:ph idx="1"/>
          </p:nvPr>
        </p:nvSpPr>
        <p:spPr bwMode="auto">
          <a:xfrm>
            <a:off x="838200" y="1825625"/>
            <a:ext cx="10515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80448615"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300636575"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202798377"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970977494" name="Title 1"/>
          <p:cNvSpPr>
            <a:spLocks noGrp="1"/>
          </p:cNvSpPr>
          <p:nvPr>
            <p:ph type="title"/>
          </p:nvPr>
        </p:nvSpPr>
        <p:spPr bwMode="auto">
          <a:xfrm>
            <a:off x="831850" y="1709738"/>
            <a:ext cx="10515600" cy="2852737"/>
          </a:xfrm>
          <a:prstGeom prst="rect">
            <a:avLst/>
          </a:prstGeom>
        </p:spPr>
        <p:txBody>
          <a:bodyPr anchor="b"/>
          <a:lstStyle>
            <a:lvl1pPr>
              <a:defRPr sz="6000"/>
            </a:lvl1pPr>
          </a:lstStyle>
          <a:p>
            <a:pPr>
              <a:defRPr/>
            </a:pPr>
            <a:r>
              <a:rPr lang="en-US"/>
              <a:t>Click to edit Master title style</a:t>
            </a:r>
            <a:endParaRPr/>
          </a:p>
        </p:txBody>
      </p:sp>
      <p:sp>
        <p:nvSpPr>
          <p:cNvPr id="1712776045" name="Text Placeholder 2"/>
          <p:cNvSpPr>
            <a:spLocks noGrp="1"/>
          </p:cNvSpPr>
          <p:nvPr>
            <p:ph type="body" idx="1"/>
          </p:nvPr>
        </p:nvSpPr>
        <p:spPr bwMode="auto">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1297651553" name="Date Placeholder 3"/>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168933167" name="Footer Placeholder 4"/>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2002846732" name="Slide Number Placeholder 5"/>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828652239"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821809977" name="Content Placeholder 2"/>
          <p:cNvSpPr>
            <a:spLocks noGrp="1"/>
          </p:cNvSpPr>
          <p:nvPr>
            <p:ph sz="half" idx="1"/>
          </p:nvPr>
        </p:nvSpPr>
        <p:spPr bwMode="auto">
          <a:xfrm>
            <a:off x="838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89756477" name="Content Placeholder 3"/>
          <p:cNvSpPr>
            <a:spLocks noGrp="1"/>
          </p:cNvSpPr>
          <p:nvPr>
            <p:ph sz="half" idx="2"/>
          </p:nvPr>
        </p:nvSpPr>
        <p:spPr bwMode="auto">
          <a:xfrm>
            <a:off x="6172200" y="1825625"/>
            <a:ext cx="5181600" cy="435133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486596664"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910353571"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1075858486"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ison">
    <p:spTree>
      <p:nvGrpSpPr>
        <p:cNvPr id="1" name=""/>
        <p:cNvGrpSpPr/>
        <p:nvPr/>
      </p:nvGrpSpPr>
      <p:grpSpPr bwMode="auto">
        <a:xfrm>
          <a:off x="0" y="0"/>
          <a:ext cx="0" cy="0"/>
          <a:chOff x="0" y="0"/>
          <a:chExt cx="0" cy="0"/>
        </a:xfrm>
      </p:grpSpPr>
      <p:sp>
        <p:nvSpPr>
          <p:cNvPr id="1534348949" name="Title 1"/>
          <p:cNvSpPr>
            <a:spLocks noGrp="1"/>
          </p:cNvSpPr>
          <p:nvPr>
            <p:ph type="title"/>
          </p:nvPr>
        </p:nvSpPr>
        <p:spPr bwMode="auto">
          <a:xfrm>
            <a:off x="839788" y="365125"/>
            <a:ext cx="10515600" cy="1325563"/>
          </a:xfrm>
          <a:prstGeom prst="rect">
            <a:avLst/>
          </a:prstGeom>
        </p:spPr>
        <p:txBody>
          <a:bodyPr/>
          <a:lstStyle/>
          <a:p>
            <a:pPr>
              <a:defRPr/>
            </a:pPr>
            <a:r>
              <a:rPr lang="en-US"/>
              <a:t>Click to edit Master title style</a:t>
            </a:r>
            <a:endParaRPr/>
          </a:p>
        </p:txBody>
      </p:sp>
      <p:sp>
        <p:nvSpPr>
          <p:cNvPr id="302650642" name="Text Placeholder 2"/>
          <p:cNvSpPr>
            <a:spLocks noGrp="1"/>
          </p:cNvSpPr>
          <p:nvPr>
            <p:ph type="body" idx="1"/>
          </p:nvPr>
        </p:nvSpPr>
        <p:spPr bwMode="auto">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890857363" name="Content Placeholder 3"/>
          <p:cNvSpPr>
            <a:spLocks noGrp="1"/>
          </p:cNvSpPr>
          <p:nvPr>
            <p:ph sz="half" idx="2"/>
          </p:nvPr>
        </p:nvSpPr>
        <p:spPr bwMode="auto">
          <a:xfrm>
            <a:off x="839788" y="2505074"/>
            <a:ext cx="5157787"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97236937" name="Text Placeholder 4"/>
          <p:cNvSpPr>
            <a:spLocks noGrp="1"/>
          </p:cNvSpPr>
          <p:nvPr>
            <p:ph type="body" sz="quarter" idx="3"/>
          </p:nvPr>
        </p:nvSpPr>
        <p:spPr bwMode="auto">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173610637" name="Content Placeholder 5"/>
          <p:cNvSpPr>
            <a:spLocks noGrp="1"/>
          </p:cNvSpPr>
          <p:nvPr>
            <p:ph sz="quarter" idx="4"/>
          </p:nvPr>
        </p:nvSpPr>
        <p:spPr bwMode="auto">
          <a:xfrm>
            <a:off x="6172200" y="2505074"/>
            <a:ext cx="5183188" cy="3684588"/>
          </a:xfrm>
          <a:prstGeom prst="rect">
            <a:avLst/>
          </a:prstGeo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624510987" name="Date Placeholder 6"/>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128415081" name="Footer Placeholder 7"/>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1759924678" name="Slide Number Placeholder 8"/>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1542319919" name="Title 1"/>
          <p:cNvSpPr>
            <a:spLocks noGrp="1"/>
          </p:cNvSpPr>
          <p:nvPr>
            <p:ph type="title"/>
          </p:nvPr>
        </p:nvSpPr>
        <p:spPr bwMode="auto">
          <a:xfrm>
            <a:off x="838200" y="365125"/>
            <a:ext cx="10515600" cy="1325563"/>
          </a:xfrm>
          <a:prstGeom prst="rect">
            <a:avLst/>
          </a:prstGeom>
        </p:spPr>
        <p:txBody>
          <a:bodyPr/>
          <a:lstStyle/>
          <a:p>
            <a:pPr>
              <a:defRPr/>
            </a:pPr>
            <a:r>
              <a:rPr lang="en-US"/>
              <a:t>Click to edit Master title style</a:t>
            </a:r>
            <a:endParaRPr/>
          </a:p>
        </p:txBody>
      </p:sp>
      <p:sp>
        <p:nvSpPr>
          <p:cNvPr id="726058211" name="Date Placeholder 2"/>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1691166904" name="Footer Placeholder 3"/>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62816079" name="Slide Number Placeholder 4"/>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1817258040" name="Date Placeholder 1"/>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677993260" name="Footer Placeholder 2"/>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793402738" name="Slide Number Placeholder 3"/>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2088688019"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989688878" name="Content Placeholder 2"/>
          <p:cNvSpPr>
            <a:spLocks noGrp="1"/>
          </p:cNvSpPr>
          <p:nvPr>
            <p:ph idx="1"/>
          </p:nvPr>
        </p:nvSpPr>
        <p:spPr bwMode="auto">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1061683174"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749925433"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1011324532"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1921153673"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1515445117" name="Title 1"/>
          <p:cNvSpPr>
            <a:spLocks noGrp="1"/>
          </p:cNvSpPr>
          <p:nvPr>
            <p:ph type="title"/>
          </p:nvPr>
        </p:nvSpPr>
        <p:spPr bwMode="auto">
          <a:xfrm>
            <a:off x="839788" y="457200"/>
            <a:ext cx="3932237" cy="1600200"/>
          </a:xfrm>
          <a:prstGeom prst="rect">
            <a:avLst/>
          </a:prstGeom>
        </p:spPr>
        <p:txBody>
          <a:bodyPr anchor="b"/>
          <a:lstStyle>
            <a:lvl1pPr>
              <a:defRPr sz="3200"/>
            </a:lvl1pPr>
          </a:lstStyle>
          <a:p>
            <a:pPr>
              <a:defRPr/>
            </a:pPr>
            <a:r>
              <a:rPr lang="en-US"/>
              <a:t>Click to edit Master title style</a:t>
            </a:r>
            <a:endParaRPr/>
          </a:p>
        </p:txBody>
      </p:sp>
      <p:sp>
        <p:nvSpPr>
          <p:cNvPr id="1565628620" name="Picture Placeholder 2"/>
          <p:cNvSpPr>
            <a:spLocks noGrp="1"/>
          </p:cNvSpPr>
          <p:nvPr>
            <p:ph type="pic" idx="1"/>
          </p:nvPr>
        </p:nvSpPr>
        <p:spPr bwMode="auto">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n-US"/>
          </a:p>
        </p:txBody>
      </p:sp>
      <p:sp>
        <p:nvSpPr>
          <p:cNvPr id="1906650647" name="Text Placeholder 3"/>
          <p:cNvSpPr>
            <a:spLocks noGrp="1"/>
          </p:cNvSpPr>
          <p:nvPr>
            <p:ph type="body" sz="half" idx="2"/>
          </p:nvPr>
        </p:nvSpPr>
        <p:spPr bwMode="auto">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824159342" name="Date Placeholder 4"/>
          <p:cNvSpPr>
            <a:spLocks noGrp="1"/>
          </p:cNvSpPr>
          <p:nvPr>
            <p:ph type="dt" sz="half" idx="10"/>
          </p:nvPr>
        </p:nvSpPr>
        <p:spPr bwMode="auto">
          <a:xfrm>
            <a:off x="838200" y="6356350"/>
            <a:ext cx="2743200" cy="365125"/>
          </a:xfrm>
          <a:prstGeom prst="rect">
            <a:avLst/>
          </a:prstGeom>
        </p:spPr>
        <p:txBody>
          <a:bodyPr/>
          <a:lstStyle/>
          <a:p>
            <a:pPr>
              <a:defRPr/>
            </a:pPr>
            <a:fld id="{5E4E5C39-FE1E-4048-9E78-68F07A4195FB}" type="datetimeFigureOut">
              <a:rPr lang="en-US"/>
              <a:t>1/27/22</a:t>
            </a:fld>
            <a:endParaRPr lang="en-US"/>
          </a:p>
        </p:txBody>
      </p:sp>
      <p:sp>
        <p:nvSpPr>
          <p:cNvPr id="495676629" name="Footer Placeholder 5"/>
          <p:cNvSpPr>
            <a:spLocks noGrp="1"/>
          </p:cNvSpPr>
          <p:nvPr>
            <p:ph type="ftr" sz="quarter" idx="11"/>
          </p:nvPr>
        </p:nvSpPr>
        <p:spPr bwMode="auto">
          <a:xfrm>
            <a:off x="4038600" y="6356350"/>
            <a:ext cx="4114800" cy="365125"/>
          </a:xfrm>
          <a:prstGeom prst="rect">
            <a:avLst/>
          </a:prstGeom>
        </p:spPr>
        <p:txBody>
          <a:bodyPr/>
          <a:lstStyle/>
          <a:p>
            <a:pPr>
              <a:defRPr/>
            </a:pPr>
            <a:endParaRPr lang="en-US"/>
          </a:p>
        </p:txBody>
      </p:sp>
      <p:sp>
        <p:nvSpPr>
          <p:cNvPr id="82286352" name="Slide Number Placeholder 6"/>
          <p:cNvSpPr>
            <a:spLocks noGrp="1"/>
          </p:cNvSpPr>
          <p:nvPr>
            <p:ph type="sldNum" sz="quarter" idx="12"/>
          </p:nvPr>
        </p:nvSpPr>
        <p:spPr bwMode="auto"/>
        <p:txBody>
          <a:bodyPr/>
          <a:lstStyle/>
          <a:p>
            <a:pPr>
              <a:defRPr/>
            </a:pPr>
            <a:fld id="{A190C97C-0095-2443-AC12-FA4CBA4ACD4D}"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Ref idx="1001">
        <a:schemeClr val="bg1"/>
      </p:bgRef>
    </p:bg>
    <p:spTree>
      <p:nvGrpSpPr>
        <p:cNvPr id="1" name=""/>
        <p:cNvGrpSpPr/>
        <p:nvPr/>
      </p:nvGrpSpPr>
      <p:grpSpPr bwMode="auto">
        <a:xfrm>
          <a:off x="0" y="0"/>
          <a:ext cx="0" cy="0"/>
          <a:chOff x="0" y="0"/>
          <a:chExt cx="0" cy="0"/>
        </a:xfrm>
      </p:grpSpPr>
      <p:sp>
        <p:nvSpPr>
          <p:cNvPr id="832100213" name="Slide Number Placeholder 5"/>
          <p:cNvSpPr>
            <a:spLocks noGrp="1"/>
          </p:cNvSpPr>
          <p:nvPr>
            <p:ph type="sldNum" sz="quarter" idx="4"/>
          </p:nvPr>
        </p:nvSpPr>
        <p:spPr bwMode="auto">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a:defRPr>
            </a:lvl1pPr>
          </a:lstStyle>
          <a:p>
            <a:pPr>
              <a:defRPr/>
            </a:pPr>
            <a:fld id="{A190C97C-0095-2443-AC12-FA4CBA4ACD4D}"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a:lnSpc>
          <a:spcPct val="90000"/>
        </a:lnSpc>
        <a:spcBef>
          <a:spcPts val="0"/>
        </a:spcBef>
        <a:buNone/>
        <a:defRPr sz="4400">
          <a:solidFill>
            <a:schemeClr val="tx1"/>
          </a:solidFill>
          <a:latin typeface="+mj-lt"/>
          <a:ea typeface="+mj-ea"/>
          <a:cs typeface="+mj-cs"/>
        </a:defRPr>
      </a:lvl1pPr>
    </p:titleStyle>
    <p:bodyStyle>
      <a:lvl1pPr marL="228600" indent="-228600" algn="l" defTabSz="914400" rtl="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github.com/bmueller4/SpaceX-Falcon-9-Success-Landing-Prediction/blob/main/2. Web scraping Falcon 9 and Falcon Heavy Launches Records from Wikipedia.ipynb" TargetMode="External"/><Relationship Id="rId5"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https://github.com/bmueller4/SpaceX-Falcon-9-Success-Landing-Prediction/blob/main/5. Exploring and Preparing Data.ipynb"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github.com/bmueller4/SpaceX-Falcon-9-Success-Landing-Prediction/blob/main/4. SQL Notebook for Peer Assignment.ipynb"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hyperlink" Target="https://github.com/bmueller4/SpaceX-Falcon-9-Success-Landing-Prediction/blob/main/6. Interactive Visual Analytics with Folium.ipynb" TargetMode="Externa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github.com/bmueller4/SpaceX-Falcon-9-Success-Landing-Prediction/blob/main/7. Build an Interactive Dashboard with Ploty Dash.py"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localhost:8888/lab/tree/Downloads/Space X -Falcon/8. SpaceX_Machine Learning Prediction.ipynb"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7.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9.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2.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4.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2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2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9.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3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3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7.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38.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9.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0.jp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4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13.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14.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14.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2.jp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4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44.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hyperlink" Target="https://github.com/bmueller4/SpaceX-Falcon-9-Success-Landing-Prediction/tree/main" TargetMode="Externa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5.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github.com/bmueller4/SpaceX-Falcon-9-Success-Landing-Prediction/blob/main/1. SpaceX Data Collection API.ipynb" TargetMode="External"/><Relationship Id="rId5"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s://github.com/bmueller4/SpaceX-Falcon-9-Success-Landing-Prediction/blob/main/2. Web scraping Falcon 9 and Falcon Heavy Launches Records from Wikipedia.ipynb" TargetMode="External"/><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011689202" name="TextBox 5"/>
          <p:cNvSpPr txBox="1"/>
          <p:nvPr/>
        </p:nvSpPr>
        <p:spPr bwMode="auto">
          <a:xfrm>
            <a:off x="888545" y="4568733"/>
            <a:ext cx="2526480" cy="640440"/>
          </a:xfrm>
          <a:prstGeom prst="rect">
            <a:avLst/>
          </a:prstGeom>
          <a:noFill/>
        </p:spPr>
        <p:txBody>
          <a:bodyPr wrap="square" lIns="91440" tIns="45720" rIns="91440" bIns="45720" rtlCol="0" anchor="t">
            <a:spAutoFit/>
          </a:bodyPr>
          <a:lstStyle/>
          <a:p>
            <a:pPr>
              <a:defRPr/>
            </a:pPr>
            <a:r>
              <a:rPr lang="de-DE">
                <a:solidFill>
                  <a:schemeClr val="bg2"/>
                </a:solidFill>
                <a:latin typeface="Abadi"/>
                <a:ea typeface="SF Pro"/>
                <a:cs typeface="SF Pro"/>
              </a:rPr>
              <a:t>Benjamin Müller</a:t>
            </a:r>
            <a:endParaRPr/>
          </a:p>
          <a:p>
            <a:pPr>
              <a:defRPr/>
            </a:pPr>
            <a:r>
              <a:rPr lang="de-DE">
                <a:solidFill>
                  <a:schemeClr val="bg2"/>
                </a:solidFill>
                <a:latin typeface="Abadi"/>
                <a:ea typeface="SF Pro"/>
                <a:cs typeface="SF Pro"/>
              </a:rPr>
              <a:t>16.12.2025</a:t>
            </a:r>
            <a:endParaRPr/>
          </a:p>
        </p:txBody>
      </p:sp>
      <p:pic>
        <p:nvPicPr>
          <p:cNvPr id="186408979" name="Picture 2" descr="IBM Skills Network Logo - Horizontal-noai copy.png"/>
          <p:cNvPicPr>
            <a:picLocks noChangeAspect="1"/>
          </p:cNvPicPr>
          <p:nvPr/>
        </p:nvPicPr>
        <p:blipFill rotWithShape="1">
          <a:blip r:embed="rId4"/>
          <a:stretch/>
        </p:blipFill>
        <p:spPr bwMode="auto">
          <a:xfrm>
            <a:off x="889820" y="676828"/>
            <a:ext cx="2104103" cy="62918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push dir="u"/>
      </p:transition>
    </mc:Choice>
    <mc:Fallback>
      <p:transition spd="med" advClick="1">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885522720" name="Slide Number Placeholder 3"/>
          <p:cNvSpPr>
            <a:spLocks noGrp="1"/>
          </p:cNvSpPr>
          <p:nvPr>
            <p:ph type="sldNum" sz="quarter" idx="12"/>
          </p:nvPr>
        </p:nvSpPr>
        <p:spPr bwMode="auto"/>
        <p:txBody>
          <a:bodyPr/>
          <a:lstStyle/>
          <a:p>
            <a:pPr>
              <a:defRPr/>
            </a:pPr>
            <a:fld id="{5075537C-CA84-1446-933C-8E9D027F9201}" type="slidenum">
              <a:rPr lang="en-US"/>
              <a:t>10</a:t>
            </a:fld>
            <a:endParaRPr lang="en-US"/>
          </a:p>
        </p:txBody>
      </p:sp>
      <p:sp>
        <p:nvSpPr>
          <p:cNvPr id="1893643909" name="Content Placeholder 4"/>
          <p:cNvSpPr>
            <a:spLocks noGrp="1"/>
          </p:cNvSpPr>
          <p:nvPr>
            <p:ph idx="4294967295"/>
          </p:nvPr>
        </p:nvSpPr>
        <p:spPr bwMode="auto">
          <a:xfrm flipH="0" flipV="0">
            <a:off x="770010" y="1405040"/>
            <a:ext cx="6220378" cy="4351338"/>
          </a:xfrm>
          <a:prstGeom prst="rect">
            <a:avLst/>
          </a:prstGeom>
        </p:spPr>
        <p:txBody>
          <a:bodyPr/>
          <a:lstStyle/>
          <a:p>
            <a:pPr>
              <a:defRPr/>
            </a:pPr>
            <a:r>
              <a:rPr lang="en-US" sz="2200">
                <a:solidFill>
                  <a:schemeClr val="accent3">
                    <a:lumMod val="25000"/>
                  </a:schemeClr>
                </a:solidFill>
                <a:latin typeface="Abadi"/>
              </a:rPr>
              <a:t>First the Dataset was explored to see what data is stored in it and which Datatypes are used.</a:t>
            </a:r>
            <a:endParaRPr lang="en-US" sz="2200">
              <a:solidFill>
                <a:schemeClr val="accent3">
                  <a:lumMod val="25000"/>
                </a:schemeClr>
              </a:solidFill>
              <a:latin typeface="Abadi"/>
            </a:endParaRPr>
          </a:p>
          <a:p>
            <a:pPr>
              <a:defRPr/>
            </a:pPr>
            <a:r>
              <a:rPr lang="en-US" sz="2200">
                <a:solidFill>
                  <a:schemeClr val="accent3">
                    <a:lumMod val="25000"/>
                  </a:schemeClr>
                </a:solidFill>
                <a:latin typeface="Abadi"/>
              </a:rPr>
              <a:t>Then I checked the Data</a:t>
            </a:r>
            <a:r>
              <a:rPr lang="de-DE" sz="2200">
                <a:solidFill>
                  <a:schemeClr val="accent3">
                    <a:lumMod val="25000"/>
                  </a:schemeClr>
                </a:solidFill>
                <a:latin typeface="Abadi"/>
              </a:rPr>
              <a:t>f</a:t>
            </a:r>
            <a:r>
              <a:rPr lang="en-US" sz="2200">
                <a:solidFill>
                  <a:schemeClr val="accent3">
                    <a:lumMod val="25000"/>
                  </a:schemeClr>
                </a:solidFill>
                <a:latin typeface="Abadi"/>
              </a:rPr>
              <a:t>rame for missing Values</a:t>
            </a:r>
            <a:endParaRPr lang="en-US" sz="2200">
              <a:solidFill>
                <a:schemeClr val="accent3">
                  <a:lumMod val="25000"/>
                </a:schemeClr>
              </a:solidFill>
              <a:latin typeface="Abadi"/>
            </a:endParaRPr>
          </a:p>
          <a:p>
            <a:pPr>
              <a:defRPr/>
            </a:pPr>
            <a:r>
              <a:rPr lang="en-US" sz="2200">
                <a:solidFill>
                  <a:schemeClr val="accent3">
                    <a:lumMod val="25000"/>
                  </a:schemeClr>
                </a:solidFill>
                <a:latin typeface="Abadi"/>
              </a:rPr>
              <a:t>Then a class for the Landing outcome was created 0 for no landing and 1 for landing</a:t>
            </a:r>
            <a:r>
              <a:rPr lang="en-US" sz="2200">
                <a:solidFill>
                  <a:schemeClr val="accent3">
                    <a:lumMod val="25000"/>
                  </a:schemeClr>
                </a:solidFill>
                <a:latin typeface="Abadi"/>
              </a:rPr>
              <a:t> and stored in the Data</a:t>
            </a:r>
            <a:r>
              <a:rPr lang="de-DE" sz="2200">
                <a:solidFill>
                  <a:schemeClr val="accent3">
                    <a:lumMod val="25000"/>
                  </a:schemeClr>
                </a:solidFill>
                <a:latin typeface="Abadi"/>
              </a:rPr>
              <a:t>f</a:t>
            </a:r>
            <a:r>
              <a:rPr lang="en-US" sz="2200">
                <a:solidFill>
                  <a:schemeClr val="accent3">
                    <a:lumMod val="25000"/>
                  </a:schemeClr>
                </a:solidFill>
                <a:latin typeface="Abadi"/>
              </a:rPr>
              <a:t>rame</a:t>
            </a:r>
            <a:endParaRPr lang="en-US"/>
          </a:p>
          <a:p>
            <a:pPr>
              <a:defRPr/>
            </a:pPr>
            <a:endParaRPr lang="en-US"/>
          </a:p>
          <a:p>
            <a:pPr marL="0" indent="0">
              <a:buFont typeface="Arial"/>
              <a:buNone/>
              <a:defRPr/>
            </a:pPr>
            <a:r>
              <a:rPr lang="en-US" sz="2200" b="0" i="0" u="none" strike="noStrike" cap="none" spc="0">
                <a:solidFill>
                  <a:srgbClr val="000000"/>
                </a:solidFill>
                <a:latin typeface="Abadi"/>
                <a:ea typeface="Abadi"/>
                <a:cs typeface="Abadi"/>
              </a:rPr>
              <a:t>See on Github</a:t>
            </a:r>
            <a:r>
              <a:rPr lang="en-US" sz="2800" b="0" i="0" u="none" strike="noStrike" cap="none" spc="0">
                <a:solidFill>
                  <a:srgbClr val="000000"/>
                </a:solidFill>
                <a:latin typeface="Abadi"/>
                <a:ea typeface="Abadi"/>
                <a:cs typeface="Abadi"/>
              </a:rPr>
              <a:t> </a:t>
            </a:r>
            <a:endParaRPr lang="en-US" sz="2800" b="0" i="0" u="none" strike="noStrike" cap="none" spc="0">
              <a:solidFill>
                <a:srgbClr val="000000"/>
              </a:solidFill>
              <a:latin typeface="Times New Roman"/>
              <a:cs typeface="Times New Roman"/>
            </a:endParaRPr>
          </a:p>
          <a:p>
            <a:pPr marL="0" indent="0">
              <a:buFont typeface="Arial"/>
              <a:buNone/>
              <a:defRPr/>
            </a:pPr>
            <a:r>
              <a:rPr lang="en-US" sz="1500" b="0" i="0" u="sng" strike="noStrike" cap="none" spc="0">
                <a:solidFill>
                  <a:schemeClr val="hlink"/>
                </a:solidFill>
                <a:latin typeface="Calibri"/>
                <a:ea typeface="Arial"/>
                <a:cs typeface="Arial"/>
                <a:hlinkClick r:id="rId4" tooltip=""/>
              </a:rPr>
              <a:t>https://github.com/bmueller4/SpaceX-Falcon-9-Success-Landing-Prediction/blob/main/2.%20Web%20scraping%20Falcon%209%20and%20Falcon%20Heavy%20Launches%20Records%20from%20Wikipedia.ipynb</a:t>
            </a:r>
            <a:endParaRPr lang="en-US" sz="1500"/>
          </a:p>
        </p:txBody>
      </p:sp>
      <p:sp>
        <p:nvSpPr>
          <p:cNvPr id="136388316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Wrangling</a:t>
            </a:r>
            <a:endParaRPr/>
          </a:p>
        </p:txBody>
      </p:sp>
      <p:pic>
        <p:nvPicPr>
          <p:cNvPr id="99150183" name=""/>
          <p:cNvPicPr>
            <a:picLocks noChangeAspect="1"/>
          </p:cNvPicPr>
          <p:nvPr/>
        </p:nvPicPr>
        <p:blipFill rotWithShape="1">
          <a:blip r:embed="rId5"/>
          <a:stretch/>
        </p:blipFill>
        <p:spPr bwMode="auto">
          <a:xfrm>
            <a:off x="8337467" y="1270103"/>
            <a:ext cx="2162174" cy="44862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72227419" name="Slide Number Placeholder 3"/>
          <p:cNvSpPr>
            <a:spLocks noGrp="1"/>
          </p:cNvSpPr>
          <p:nvPr>
            <p:ph type="sldNum" sz="quarter" idx="12"/>
          </p:nvPr>
        </p:nvSpPr>
        <p:spPr bwMode="auto"/>
        <p:txBody>
          <a:bodyPr/>
          <a:lstStyle/>
          <a:p>
            <a:pPr>
              <a:defRPr/>
            </a:pPr>
            <a:fld id="{5075537C-CA84-1446-933C-8E9D027F9201}" type="slidenum">
              <a:rPr lang="en-US"/>
              <a:t>11</a:t>
            </a:fld>
            <a:endParaRPr lang="en-US"/>
          </a:p>
        </p:txBody>
      </p:sp>
      <p:sp>
        <p:nvSpPr>
          <p:cNvPr id="221628003" name="Content Placeholder 4"/>
          <p:cNvSpPr>
            <a:spLocks noGrp="1"/>
          </p:cNvSpPr>
          <p:nvPr>
            <p:ph idx="4294967295"/>
          </p:nvPr>
        </p:nvSpPr>
        <p:spPr bwMode="auto">
          <a:xfrm flipH="0" flipV="0">
            <a:off x="770009" y="1348344"/>
            <a:ext cx="10515600" cy="4828618"/>
          </a:xfrm>
          <a:prstGeom prst="rect">
            <a:avLst/>
          </a:prstGeom>
        </p:spPr>
        <p:txBody>
          <a:bodyPr lIns="91440" tIns="45720" rIns="91440" bIns="45720" anchor="t"/>
          <a:lstStyle/>
          <a:p>
            <a:pPr>
              <a:defRPr/>
            </a:pPr>
            <a:r>
              <a:rPr lang="en-US" sz="2000" b="0" i="0" u="none">
                <a:solidFill>
                  <a:srgbClr val="000000"/>
                </a:solidFill>
                <a:latin typeface="Abadi"/>
                <a:ea typeface="Abadi"/>
                <a:cs typeface="Abadi"/>
              </a:rPr>
              <a:t>Performed data Analysis and Feature Engineering using Pandas and Matplotlib.i.e.</a:t>
            </a:r>
            <a:endParaRPr lang="en-US" sz="2000">
              <a:latin typeface="Abadi"/>
              <a:cs typeface="Abadi"/>
            </a:endParaRPr>
          </a:p>
          <a:p>
            <a:pPr marL="0" indent="0">
              <a:buFont typeface="Arial"/>
              <a:buNone/>
              <a:defRPr/>
            </a:pPr>
            <a:r>
              <a:rPr lang="en-US" sz="2000" b="0" i="0" u="none">
                <a:solidFill>
                  <a:srgbClr val="000000"/>
                </a:solidFill>
                <a:latin typeface="Abadi"/>
                <a:ea typeface="Abadi"/>
                <a:cs typeface="Abadi"/>
              </a:rPr>
              <a:t>• </a:t>
            </a:r>
            <a:r>
              <a:rPr lang="de-DE" sz="2000" b="0" i="0" u="none">
                <a:solidFill>
                  <a:srgbClr val="000000"/>
                </a:solidFill>
                <a:latin typeface="Abadi"/>
                <a:ea typeface="Abadi"/>
                <a:cs typeface="Abadi"/>
              </a:rPr>
              <a:t> </a:t>
            </a:r>
            <a:r>
              <a:rPr lang="en-US" sz="2000" b="0" i="0" u="none">
                <a:solidFill>
                  <a:srgbClr val="000000"/>
                </a:solidFill>
                <a:latin typeface="Abadi"/>
                <a:ea typeface="Abadi"/>
                <a:cs typeface="Abadi"/>
              </a:rPr>
              <a:t>Used scatter plots to </a:t>
            </a:r>
            <a:r>
              <a:rPr lang="de-DE" sz="2000" b="0" i="0" u="none">
                <a:solidFill>
                  <a:srgbClr val="000000"/>
                </a:solidFill>
                <a:latin typeface="Abadi"/>
                <a:ea typeface="Abadi"/>
                <a:cs typeface="Abadi"/>
              </a:rPr>
              <a:t>v</a:t>
            </a:r>
            <a:r>
              <a:rPr lang="en-US" sz="2000" b="0" i="0" u="none">
                <a:solidFill>
                  <a:srgbClr val="000000"/>
                </a:solidFill>
                <a:latin typeface="Abadi"/>
                <a:ea typeface="Abadi"/>
                <a:cs typeface="Abadi"/>
              </a:rPr>
              <a:t>isualize the relationship between </a:t>
            </a:r>
            <a:r>
              <a:rPr lang="de-DE" sz="2000" b="0" i="0" u="none">
                <a:solidFill>
                  <a:srgbClr val="000000"/>
                </a:solidFill>
                <a:latin typeface="Abadi"/>
                <a:ea typeface="Abadi"/>
                <a:cs typeface="Abadi"/>
              </a:rPr>
              <a:t>2 Features.#</a:t>
            </a:r>
            <a:endParaRPr lang="de-DE" sz="2000" b="0" i="0" u="none">
              <a:solidFill>
                <a:srgbClr val="000000"/>
              </a:solidFill>
              <a:latin typeface="Abadi"/>
              <a:ea typeface="Abadi"/>
              <a:cs typeface="Abadi"/>
            </a:endParaRPr>
          </a:p>
          <a:p>
            <a:pPr marL="0" indent="0">
              <a:buFont typeface="Arial"/>
              <a:buNone/>
              <a:defRPr/>
            </a:pPr>
            <a:r>
              <a:rPr lang="de-DE" sz="2000" b="0" i="0" u="none">
                <a:solidFill>
                  <a:srgbClr val="000000"/>
                </a:solidFill>
                <a:latin typeface="Abadi"/>
                <a:ea typeface="Abadi"/>
                <a:cs typeface="Abadi"/>
              </a:rPr>
              <a:t>	</a:t>
            </a:r>
            <a:r>
              <a:rPr sz="1200" b="0" i="0" u="none">
                <a:solidFill>
                  <a:srgbClr val="000000"/>
                </a:solidFill>
                <a:latin typeface="Times New Roman"/>
                <a:ea typeface="Times New Roman"/>
                <a:cs typeface="Times New Roman"/>
              </a:rPr>
              <a:t>Flight Number and Launch </a:t>
            </a:r>
            <a:r>
              <a:rPr sz="1200" b="0" i="0" u="none">
                <a:solidFill>
                  <a:srgbClr val="000000"/>
                </a:solidFill>
                <a:latin typeface="Times New Roman"/>
                <a:ea typeface="Times New Roman"/>
                <a:cs typeface="Times New Roman"/>
              </a:rPr>
              <a:t>Site, Payload and Launch Site, FlightNumber and Orbit type, Payload and Orbit </a:t>
            </a:r>
            <a:r>
              <a:rPr sz="1200" b="0" i="0" u="none">
                <a:solidFill>
                  <a:srgbClr val="000000"/>
                </a:solidFill>
                <a:latin typeface="Times New Roman"/>
                <a:ea typeface="Times New Roman"/>
                <a:cs typeface="Times New Roman"/>
              </a:rPr>
              <a:t>type</a:t>
            </a:r>
            <a:endParaRPr/>
          </a:p>
          <a:p>
            <a:pPr>
              <a:defRPr/>
            </a:pPr>
            <a:r>
              <a:rPr lang="de-DE" sz="2000" b="0" i="0" u="none">
                <a:solidFill>
                  <a:srgbClr val="000000"/>
                </a:solidFill>
                <a:latin typeface="Abadi"/>
                <a:ea typeface="Abadi"/>
                <a:cs typeface="Abadi"/>
              </a:rPr>
              <a:t>Used Bar Plot to </a:t>
            </a:r>
            <a:r>
              <a:rPr lang="de-DE" sz="2000" b="0" i="0" u="none" strike="noStrike" cap="none" spc="0">
                <a:solidFill>
                  <a:srgbClr val="000000"/>
                </a:solidFill>
                <a:latin typeface="Abadi"/>
                <a:ea typeface="Abadi"/>
                <a:cs typeface="Abadi"/>
              </a:rPr>
              <a:t>v</a:t>
            </a:r>
            <a:r>
              <a:rPr lang="en-US" sz="2000" b="0" i="0" u="none" strike="noStrike" cap="none" spc="0">
                <a:solidFill>
                  <a:srgbClr val="000000"/>
                </a:solidFill>
                <a:latin typeface="Abadi"/>
                <a:ea typeface="Abadi"/>
                <a:cs typeface="Abadi"/>
              </a:rPr>
              <a:t>isualize the relationship between </a:t>
            </a:r>
            <a:r>
              <a:rPr lang="de-DE" sz="2000" b="0" i="0" u="none">
                <a:solidFill>
                  <a:srgbClr val="000000"/>
                </a:solidFill>
                <a:latin typeface="Abadi"/>
                <a:ea typeface="Abadi"/>
                <a:cs typeface="Abadi"/>
              </a:rPr>
              <a:t>different Features to another Feature</a:t>
            </a:r>
            <a:r>
              <a:rPr lang="de-DE" sz="2000" b="0" i="0" u="none">
                <a:solidFill>
                  <a:srgbClr val="000000"/>
                </a:solidFill>
                <a:latin typeface="Abadi"/>
                <a:ea typeface="Abadi"/>
                <a:cs typeface="Abadi"/>
              </a:rPr>
              <a:t>.</a:t>
            </a:r>
            <a:endParaRPr lang="de-DE" sz="2000" b="0" i="0" u="none">
              <a:solidFill>
                <a:srgbClr val="000000"/>
              </a:solidFill>
              <a:latin typeface="Abadi"/>
              <a:ea typeface="Abadi"/>
              <a:cs typeface="Abadi"/>
            </a:endParaRPr>
          </a:p>
          <a:p>
            <a:pPr marL="0" indent="0">
              <a:buFont typeface="Arial"/>
              <a:buNone/>
              <a:defRPr/>
            </a:pPr>
            <a:r>
              <a:rPr lang="de-DE" sz="2000" b="0" i="0" u="none">
                <a:solidFill>
                  <a:srgbClr val="000000"/>
                </a:solidFill>
                <a:latin typeface="Abadi"/>
                <a:ea typeface="Abadi"/>
                <a:cs typeface="Abadi"/>
              </a:rPr>
              <a:t>	</a:t>
            </a:r>
            <a:r>
              <a:rPr sz="1200" b="0" i="0" u="none">
                <a:solidFill>
                  <a:srgbClr val="000000"/>
                </a:solidFill>
                <a:latin typeface="Times New Roman"/>
                <a:ea typeface="Times New Roman"/>
                <a:cs typeface="Times New Roman"/>
              </a:rPr>
              <a:t> success rate of each orbit </a:t>
            </a:r>
            <a:r>
              <a:rPr sz="1200" b="0" i="0" u="none">
                <a:solidFill>
                  <a:srgbClr val="000000"/>
                </a:solidFill>
                <a:latin typeface="Times New Roman"/>
                <a:ea typeface="Times New Roman"/>
                <a:cs typeface="Times New Roman"/>
              </a:rPr>
              <a:t>type</a:t>
            </a:r>
            <a:endParaRPr/>
          </a:p>
          <a:p>
            <a:pPr>
              <a:defRPr/>
            </a:pPr>
            <a:r>
              <a:rPr lang="de-DE" sz="2000" b="0" i="0" u="none">
                <a:solidFill>
                  <a:srgbClr val="000000"/>
                </a:solidFill>
                <a:latin typeface="Abadi"/>
                <a:ea typeface="Abadi"/>
                <a:cs typeface="Abadi"/>
              </a:rPr>
              <a:t>Used Line Plot to </a:t>
            </a:r>
            <a:r>
              <a:rPr lang="de-DE" sz="2000" b="0" i="0" u="none" strike="noStrike" cap="none" spc="0">
                <a:solidFill>
                  <a:srgbClr val="000000"/>
                </a:solidFill>
                <a:latin typeface="Abadi"/>
                <a:ea typeface="Abadi"/>
                <a:cs typeface="Abadi"/>
              </a:rPr>
              <a:t>v</a:t>
            </a:r>
            <a:r>
              <a:rPr lang="en-US" sz="2000" b="0" i="0" u="none" strike="noStrike" cap="none" spc="0">
                <a:solidFill>
                  <a:srgbClr val="000000"/>
                </a:solidFill>
                <a:latin typeface="Abadi"/>
                <a:ea typeface="Abadi"/>
                <a:cs typeface="Abadi"/>
              </a:rPr>
              <a:t>isualize </a:t>
            </a:r>
            <a:r>
              <a:rPr lang="de-DE" sz="2000" b="0" i="0" u="none">
                <a:solidFill>
                  <a:srgbClr val="000000"/>
                </a:solidFill>
                <a:latin typeface="Abadi"/>
                <a:ea typeface="Abadi"/>
                <a:cs typeface="Abadi"/>
              </a:rPr>
              <a:t>a trend.</a:t>
            </a:r>
            <a:endParaRPr lang="de-DE" sz="2000" b="0" i="0" u="none">
              <a:solidFill>
                <a:srgbClr val="000000"/>
              </a:solidFill>
              <a:latin typeface="Abadi"/>
              <a:ea typeface="Abadi"/>
              <a:cs typeface="Abadi"/>
            </a:endParaRPr>
          </a:p>
          <a:p>
            <a:pPr marL="0" indent="0">
              <a:buFont typeface="Arial"/>
              <a:buNone/>
              <a:defRPr/>
            </a:pPr>
            <a:r>
              <a:rPr sz="1200" b="0" i="0" u="none">
                <a:solidFill>
                  <a:srgbClr val="000000"/>
                </a:solidFill>
                <a:latin typeface="Times New Roman"/>
                <a:ea typeface="Times New Roman"/>
                <a:cs typeface="Times New Roman"/>
              </a:rPr>
              <a:t>	</a:t>
            </a:r>
            <a:r>
              <a:rPr lang="de-DE" sz="1200" b="0" i="0" u="none">
                <a:solidFill>
                  <a:srgbClr val="000000"/>
                </a:solidFill>
                <a:latin typeface="Times New Roman"/>
                <a:ea typeface="Times New Roman"/>
                <a:cs typeface="Times New Roman"/>
              </a:rPr>
              <a:t>Yearly Succes Launch Trend</a:t>
            </a:r>
            <a:endParaRPr lang="de-DE" sz="2000" b="0" i="0" u="none">
              <a:solidFill>
                <a:srgbClr val="000000"/>
              </a:solidFill>
              <a:latin typeface="Abadi"/>
              <a:ea typeface="Abadi"/>
              <a:cs typeface="Abadi"/>
            </a:endParaRPr>
          </a:p>
          <a:p>
            <a:pPr marL="0" indent="0">
              <a:buFont typeface="Arial"/>
              <a:buNone/>
              <a:defRPr/>
            </a:pPr>
            <a:endParaRPr lang="en-US" sz="2000">
              <a:latin typeface="Abadi"/>
              <a:cs typeface="Abadi"/>
            </a:endParaRPr>
          </a:p>
          <a:p>
            <a:pPr marL="0" indent="0">
              <a:buFont typeface="Arial"/>
              <a:buNone/>
              <a:defRPr/>
            </a:pPr>
            <a:endParaRPr lang="en-US" sz="2000">
              <a:latin typeface="Abadi"/>
              <a:cs typeface="Abadi"/>
            </a:endParaRPr>
          </a:p>
          <a:p>
            <a:pPr marL="0" indent="0">
              <a:buFont typeface="Arial"/>
              <a:buNone/>
              <a:defRPr/>
            </a:pPr>
            <a:r>
              <a:rPr lang="en-US" sz="2000" b="0" i="0" u="none" strike="noStrike" cap="none" spc="0">
                <a:solidFill>
                  <a:srgbClr val="000000"/>
                </a:solidFill>
                <a:latin typeface="Abadi"/>
                <a:ea typeface="Abadi"/>
                <a:cs typeface="Abadi"/>
              </a:rPr>
              <a:t>See on G</a:t>
            </a:r>
            <a:r>
              <a:rPr lang="de-DE" sz="2000" b="0" i="0" u="none" strike="noStrike" cap="none" spc="0">
                <a:solidFill>
                  <a:srgbClr val="000000"/>
                </a:solidFill>
                <a:latin typeface="Abadi"/>
                <a:ea typeface="Abadi"/>
                <a:cs typeface="Abadi"/>
              </a:rPr>
              <a:t>it</a:t>
            </a:r>
            <a:endParaRPr lang="de-DE" sz="2000" b="0" i="0" u="none" strike="noStrike" cap="none" spc="0">
              <a:solidFill>
                <a:srgbClr val="000000"/>
              </a:solidFill>
              <a:latin typeface="Times New Roman"/>
              <a:cs typeface="Times New Roman"/>
            </a:endParaRPr>
          </a:p>
          <a:p>
            <a:pPr marL="0" indent="0">
              <a:buFont typeface="Arial"/>
              <a:buNone/>
              <a:defRPr/>
            </a:pPr>
            <a:r>
              <a:rPr lang="de-DE" sz="2000" b="0" i="0" u="sng" strike="noStrike" cap="none" spc="0">
                <a:solidFill>
                  <a:srgbClr val="000000"/>
                </a:solidFill>
                <a:latin typeface="Abadi"/>
                <a:ea typeface="Abadi"/>
                <a:cs typeface="Abadi"/>
                <a:hlinkClick r:id="rId4" tooltip=""/>
              </a:rPr>
              <a:t>https://github.com/bmueller4/SpaceX-Falcon-9-Success-Landing-Prediction/blob/main/5. Exploring and Preparing Data.ipynb</a:t>
            </a:r>
            <a:endParaRPr sz="2000" b="0" i="0" u="none" strike="noStrike" cap="none" spc="0">
              <a:solidFill>
                <a:srgbClr val="000000"/>
              </a:solidFill>
              <a:latin typeface="Times New Roman"/>
              <a:cs typeface="Times New Roman"/>
            </a:endParaRPr>
          </a:p>
          <a:p>
            <a:pPr marL="0" indent="0">
              <a:buFont typeface="Arial"/>
              <a:buNone/>
              <a:defRPr/>
            </a:pPr>
            <a:endParaRPr lang="en-US" sz="2000">
              <a:latin typeface="Abadi"/>
              <a:cs typeface="Abadi"/>
            </a:endParaRPr>
          </a:p>
          <a:p>
            <a:pPr marL="0" indent="0">
              <a:buFont typeface="Arial"/>
              <a:buNone/>
              <a:defRPr/>
            </a:pPr>
            <a:endParaRPr lang="en-US" sz="2000">
              <a:latin typeface="Abadi"/>
              <a:cs typeface="Abadi"/>
            </a:endParaRPr>
          </a:p>
          <a:p>
            <a:pPr marL="0" indent="0">
              <a:buFont typeface="Arial"/>
              <a:buNone/>
              <a:defRPr/>
            </a:pPr>
            <a:endParaRPr lang="en-US" sz="2000">
              <a:latin typeface="Abadi"/>
              <a:cs typeface="Abadi"/>
            </a:endParaRPr>
          </a:p>
          <a:p>
            <a:pPr marL="0" indent="0">
              <a:buFont typeface="Arial"/>
              <a:buNone/>
              <a:defRPr/>
            </a:pPr>
            <a:endParaRPr lang="en-US" sz="2000" b="0" i="0" u="none">
              <a:solidFill>
                <a:srgbClr val="000000"/>
              </a:solidFill>
              <a:latin typeface="Abadi"/>
              <a:ea typeface="Abadi"/>
              <a:cs typeface="Abadi"/>
            </a:endParaRPr>
          </a:p>
          <a:p>
            <a:pPr marL="0" indent="0">
              <a:buFont typeface="Arial"/>
              <a:buNone/>
              <a:defRPr/>
            </a:pPr>
            <a:endParaRPr lang="en-US"/>
          </a:p>
          <a:p>
            <a:pPr marL="0" indent="0">
              <a:buFont typeface="Arial"/>
              <a:buNone/>
              <a:defRPr/>
            </a:pPr>
            <a:endParaRPr lang="en-US"/>
          </a:p>
        </p:txBody>
      </p:sp>
      <p:sp>
        <p:nvSpPr>
          <p:cNvPr id="143094453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Data Visualization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593317045" name="Slide Number Placeholder 3"/>
          <p:cNvSpPr>
            <a:spLocks noGrp="1"/>
          </p:cNvSpPr>
          <p:nvPr>
            <p:ph type="sldNum" sz="quarter" idx="12"/>
          </p:nvPr>
        </p:nvSpPr>
        <p:spPr bwMode="auto"/>
        <p:txBody>
          <a:bodyPr/>
          <a:lstStyle/>
          <a:p>
            <a:pPr>
              <a:defRPr/>
            </a:pPr>
            <a:fld id="{5075537C-CA84-1446-933C-8E9D027F9201}" type="slidenum">
              <a:rPr lang="en-US"/>
              <a:t>12</a:t>
            </a:fld>
            <a:endParaRPr lang="en-US"/>
          </a:p>
        </p:txBody>
      </p:sp>
      <p:sp>
        <p:nvSpPr>
          <p:cNvPr id="1278384128" name="Content Placeholder 4"/>
          <p:cNvSpPr>
            <a:spLocks noGrp="1"/>
          </p:cNvSpPr>
          <p:nvPr>
            <p:ph idx="4294967295"/>
          </p:nvPr>
        </p:nvSpPr>
        <p:spPr bwMode="auto">
          <a:xfrm flipH="0" flipV="0">
            <a:off x="770009" y="1335973"/>
            <a:ext cx="9745588" cy="4821938"/>
          </a:xfrm>
          <a:prstGeom prst="rect">
            <a:avLst/>
          </a:prstGeom>
        </p:spPr>
        <p:txBody>
          <a:bodyPr lIns="91440" tIns="45720" rIns="91440" bIns="45720" anchor="t"/>
          <a:lstStyle/>
          <a:p>
            <a:pPr>
              <a:lnSpc>
                <a:spcPct val="100000"/>
              </a:lnSpc>
              <a:spcBef>
                <a:spcPts val="1400"/>
              </a:spcBef>
              <a:defRPr/>
            </a:pPr>
            <a:r>
              <a:rPr lang="en-US" sz="1500" b="0" i="0" u="none">
                <a:solidFill>
                  <a:schemeClr val="tx1"/>
                </a:solidFill>
                <a:latin typeface="Abadi"/>
                <a:ea typeface="Abadi"/>
                <a:cs typeface="Abadi"/>
              </a:rPr>
              <a:t>The following SQL queries were performed for EDA</a:t>
            </a:r>
            <a:endParaRPr lang="en-US" sz="1500" b="0">
              <a:solidFill>
                <a:schemeClr val="tx1"/>
              </a:solidFill>
              <a:latin typeface="Abadi"/>
              <a:cs typeface="Abadi"/>
            </a:endParaRPr>
          </a:p>
          <a:p>
            <a:pPr lvl="1">
              <a:lnSpc>
                <a:spcPct val="100000"/>
              </a:lnSpc>
              <a:spcBef>
                <a:spcPts val="1295"/>
              </a:spcBef>
              <a:defRPr/>
            </a:pPr>
            <a:r>
              <a:rPr lang="en-US" sz="1000" b="0">
                <a:solidFill>
                  <a:schemeClr val="tx1"/>
                </a:solidFill>
                <a:latin typeface="Abadi"/>
                <a:ea typeface="Abadi"/>
                <a:cs typeface="Abadi"/>
              </a:rPr>
              <a:t>Display unique names from Launch Sites</a:t>
            </a:r>
            <a:endParaRPr sz="1000" b="0">
              <a:solidFill>
                <a:schemeClr val="tx1"/>
              </a:solidFill>
              <a:latin typeface="Abadi"/>
              <a:cs typeface="Abadi"/>
            </a:endParaRPr>
          </a:p>
          <a:p>
            <a:pPr lvl="1">
              <a:lnSpc>
                <a:spcPct val="100000"/>
              </a:lnSpc>
              <a:spcBef>
                <a:spcPts val="1295"/>
              </a:spcBef>
              <a:defRPr/>
            </a:pPr>
            <a:r>
              <a:rPr lang="en-US" sz="1000" b="0" i="0" u="none">
                <a:solidFill>
                  <a:schemeClr val="tx1"/>
                </a:solidFill>
                <a:latin typeface="Abadi"/>
                <a:ea typeface="Abadi"/>
                <a:cs typeface="Abadi"/>
              </a:rPr>
              <a:t>Display 5 records where launch sites begin with the string 'CCA</a:t>
            </a:r>
            <a:r>
              <a:rPr lang="en-US" sz="1000" b="0" i="0" u="none">
                <a:solidFill>
                  <a:schemeClr val="tx1"/>
                </a:solidFill>
                <a:latin typeface="Abadi"/>
                <a:ea typeface="Abadi"/>
                <a:cs typeface="Abadi"/>
              </a:rPr>
              <a:t>'</a:t>
            </a:r>
            <a:endParaRPr sz="1000" b="0">
              <a:solidFill>
                <a:schemeClr val="tx1"/>
              </a:solidFill>
              <a:latin typeface="Abadi"/>
              <a:cs typeface="Abadi"/>
            </a:endParaRPr>
          </a:p>
          <a:p>
            <a:pPr lvl="1">
              <a:lnSpc>
                <a:spcPct val="100000"/>
              </a:lnSpc>
              <a:spcBef>
                <a:spcPts val="1295"/>
              </a:spcBef>
              <a:defRPr/>
            </a:pPr>
            <a:r>
              <a:rPr lang="en-US" sz="1000" b="0" i="0" u="none">
                <a:solidFill>
                  <a:schemeClr val="tx1"/>
                </a:solidFill>
                <a:latin typeface="Abadi"/>
                <a:ea typeface="Abadi"/>
                <a:cs typeface="Abadi"/>
              </a:rPr>
              <a:t>Display the total payload mass carried by boosters launched by NASA (CRS)</a:t>
            </a:r>
            <a:endParaRPr sz="1000" b="0">
              <a:solidFill>
                <a:schemeClr val="tx1"/>
              </a:solidFill>
              <a:latin typeface="Abadi"/>
              <a:cs typeface="Abadi"/>
            </a:endParaRPr>
          </a:p>
          <a:p>
            <a:pPr lvl="1">
              <a:lnSpc>
                <a:spcPct val="100000"/>
              </a:lnSpc>
              <a:spcBef>
                <a:spcPts val="1295"/>
              </a:spcBef>
              <a:defRPr/>
            </a:pPr>
            <a:r>
              <a:rPr lang="en-US" sz="1000" b="0" i="0" u="none">
                <a:solidFill>
                  <a:schemeClr val="tx1"/>
                </a:solidFill>
                <a:latin typeface="Abadi"/>
                <a:ea typeface="Abadi"/>
                <a:cs typeface="Abadi"/>
              </a:rPr>
              <a:t>Display average payload mass carried by booster version F9 v1.1</a:t>
            </a:r>
            <a:endParaRPr sz="1000" b="0">
              <a:solidFill>
                <a:schemeClr val="tx1"/>
              </a:solidFill>
              <a:latin typeface="Abadi"/>
              <a:cs typeface="Abadi"/>
            </a:endParaRPr>
          </a:p>
          <a:p>
            <a:pPr lvl="1">
              <a:lnSpc>
                <a:spcPct val="100000"/>
              </a:lnSpc>
              <a:spcBef>
                <a:spcPts val="1295"/>
              </a:spcBef>
              <a:defRPr/>
            </a:pPr>
            <a:r>
              <a:rPr lang="en-US" sz="1000" b="0">
                <a:solidFill>
                  <a:schemeClr val="tx1"/>
                </a:solidFill>
                <a:latin typeface="Abadi"/>
                <a:ea typeface="Abadi"/>
                <a:cs typeface="Abadi"/>
              </a:rPr>
              <a:t>List the date when the first successful landing outcome in ground pad was achieved</a:t>
            </a:r>
            <a:endParaRPr sz="1000" b="0">
              <a:solidFill>
                <a:schemeClr val="tx1"/>
              </a:solidFill>
              <a:latin typeface="Abadi"/>
              <a:cs typeface="Abadi"/>
            </a:endParaRPr>
          </a:p>
          <a:p>
            <a:pPr lvl="1">
              <a:lnSpc>
                <a:spcPct val="100000"/>
              </a:lnSpc>
              <a:spcBef>
                <a:spcPts val="1295"/>
              </a:spcBef>
              <a:defRPr/>
            </a:pPr>
            <a:r>
              <a:rPr sz="1000" b="0" i="0" u="none">
                <a:solidFill>
                  <a:srgbClr val="000000"/>
                </a:solidFill>
                <a:latin typeface="Abadi"/>
                <a:ea typeface="Abadi"/>
                <a:cs typeface="Abadi"/>
              </a:rPr>
              <a:t>List the names of the boosters which have success in drone ship and have payload mass greater than 4000 but less than 6000</a:t>
            </a:r>
            <a:endParaRPr sz="1000" b="0">
              <a:solidFill>
                <a:schemeClr val="tx1"/>
              </a:solidFill>
              <a:latin typeface="Abadi"/>
              <a:cs typeface="Abadi"/>
            </a:endParaRPr>
          </a:p>
          <a:p>
            <a:pPr lvl="1">
              <a:lnSpc>
                <a:spcPct val="100000"/>
              </a:lnSpc>
              <a:spcBef>
                <a:spcPts val="1295"/>
              </a:spcBef>
              <a:defRPr/>
            </a:pPr>
            <a:r>
              <a:rPr sz="1000" b="0" i="0" u="none">
                <a:solidFill>
                  <a:srgbClr val="000000"/>
                </a:solidFill>
                <a:latin typeface="Abadi"/>
                <a:ea typeface="Abadi"/>
                <a:cs typeface="Abadi"/>
              </a:rPr>
              <a:t>List the total number of successful and failure mission outcomes</a:t>
            </a:r>
            <a:endParaRPr sz="1000" b="0">
              <a:solidFill>
                <a:schemeClr val="tx1"/>
              </a:solidFill>
              <a:latin typeface="Abadi"/>
              <a:cs typeface="Abadi"/>
            </a:endParaRPr>
          </a:p>
          <a:p>
            <a:pPr lvl="1">
              <a:lnSpc>
                <a:spcPct val="100000"/>
              </a:lnSpc>
              <a:spcBef>
                <a:spcPts val="1295"/>
              </a:spcBef>
              <a:defRPr/>
            </a:pPr>
            <a:r>
              <a:rPr sz="1000" b="0" i="0" u="none">
                <a:solidFill>
                  <a:srgbClr val="000000"/>
                </a:solidFill>
                <a:latin typeface="Abadi"/>
                <a:ea typeface="Abadi"/>
                <a:cs typeface="Abadi"/>
              </a:rPr>
              <a:t>List all the booster_versions that have carried the maximum payload mass, using a subquery with a suitable aggregate function.</a:t>
            </a:r>
            <a:endParaRPr sz="1000" b="0">
              <a:solidFill>
                <a:schemeClr val="tx1"/>
              </a:solidFill>
              <a:latin typeface="Abadi"/>
              <a:cs typeface="Abadi"/>
            </a:endParaRPr>
          </a:p>
          <a:p>
            <a:pPr lvl="1">
              <a:lnSpc>
                <a:spcPct val="100000"/>
              </a:lnSpc>
              <a:spcBef>
                <a:spcPts val="1295"/>
              </a:spcBef>
              <a:defRPr/>
            </a:pPr>
            <a:r>
              <a:rPr sz="1000" b="0" i="0" u="none">
                <a:solidFill>
                  <a:srgbClr val="000000"/>
                </a:solidFill>
                <a:latin typeface="Abadi"/>
                <a:ea typeface="Abadi"/>
                <a:cs typeface="Abadi"/>
              </a:rPr>
              <a:t>List the records which will display the month names, failure landing_outcomes in drone ship ,booster versions, launch_site for the months in year 2015.</a:t>
            </a:r>
            <a:endParaRPr sz="1000" b="0">
              <a:solidFill>
                <a:schemeClr val="tx1"/>
              </a:solidFill>
              <a:latin typeface="Abadi"/>
              <a:cs typeface="Abadi"/>
            </a:endParaRPr>
          </a:p>
          <a:p>
            <a:pPr lvl="1">
              <a:lnSpc>
                <a:spcPct val="100000"/>
              </a:lnSpc>
              <a:spcBef>
                <a:spcPts val="1295"/>
              </a:spcBef>
              <a:defRPr/>
            </a:pPr>
            <a:r>
              <a:rPr sz="1000" b="0" i="0" u="none">
                <a:solidFill>
                  <a:srgbClr val="000000"/>
                </a:solidFill>
                <a:latin typeface="Abadi"/>
                <a:ea typeface="Abadi"/>
                <a:cs typeface="Abadi"/>
              </a:rPr>
              <a:t>Rank the count of landing outcomes (such as Failure (drone ship) or Success (ground pad)) between the date 2010-06-04 and 2017-03-20, in descending order.</a:t>
            </a:r>
            <a:endParaRPr sz="1500" b="0">
              <a:solidFill>
                <a:schemeClr val="tx1"/>
              </a:solidFill>
              <a:latin typeface="Abadi"/>
              <a:ea typeface="Abadi"/>
              <a:cs typeface="Abadi"/>
            </a:endParaRPr>
          </a:p>
          <a:p>
            <a:pPr marL="0" indent="0">
              <a:buFont typeface="Arial"/>
              <a:buNone/>
              <a:defRPr/>
            </a:pPr>
            <a:endParaRPr lang="en-US" sz="1500" b="0" i="0" u="none" strike="noStrike" cap="none" spc="0">
              <a:solidFill>
                <a:schemeClr val="tx1"/>
              </a:solidFill>
              <a:latin typeface="Abadi"/>
              <a:cs typeface="Abadi"/>
            </a:endParaRPr>
          </a:p>
          <a:p>
            <a:pPr marL="0" indent="0">
              <a:buFont typeface="Arial"/>
              <a:buNone/>
              <a:defRPr/>
            </a:pPr>
            <a:r>
              <a:rPr lang="en-US" sz="1500" b="0" i="0" u="none" strike="noStrike" cap="none" spc="0">
                <a:solidFill>
                  <a:srgbClr val="000000"/>
                </a:solidFill>
                <a:latin typeface="Abadi"/>
                <a:ea typeface="Abadi"/>
                <a:cs typeface="Abadi"/>
              </a:rPr>
              <a:t>See on Github</a:t>
            </a:r>
            <a:r>
              <a:rPr lang="en-US" sz="1500" b="0" i="0" u="none" strike="noStrike" cap="none" spc="0">
                <a:solidFill>
                  <a:srgbClr val="000000"/>
                </a:solidFill>
                <a:latin typeface="Abadi"/>
                <a:ea typeface="Abadi"/>
                <a:cs typeface="Abadi"/>
              </a:rPr>
              <a:t> </a:t>
            </a:r>
            <a:endParaRPr sz="1500" b="0" i="0" u="none" strike="noStrike" cap="none" spc="0">
              <a:solidFill>
                <a:srgbClr val="000000"/>
              </a:solidFill>
              <a:latin typeface="Times New Roman"/>
              <a:cs typeface="Times New Roman"/>
            </a:endParaRPr>
          </a:p>
          <a:p>
            <a:pPr marL="0" indent="0">
              <a:buFont typeface="Arial"/>
              <a:buNone/>
              <a:defRPr/>
            </a:pPr>
            <a:r>
              <a:rPr lang="en-US" sz="1500" b="0" i="0" u="sng" strike="noStrike" cap="none" spc="0">
                <a:solidFill>
                  <a:schemeClr val="tx1"/>
                </a:solidFill>
                <a:latin typeface="Abadi"/>
                <a:ea typeface="Abadi"/>
                <a:cs typeface="Abadi"/>
                <a:hlinkClick r:id="rId4" tooltip=""/>
              </a:rPr>
              <a:t>https://github.com/bmueller4/SpaceX-Falcon-9-Success-Landing-Prediction/blob/main/4. SQL Notebook for Peer Assignment.ipynb</a:t>
            </a:r>
            <a:endParaRPr lang="en-US" sz="1500">
              <a:solidFill>
                <a:schemeClr val="tx1"/>
              </a:solidFill>
              <a:latin typeface="Abadi"/>
              <a:cs typeface="Abadi"/>
            </a:endParaRPr>
          </a:p>
        </p:txBody>
      </p:sp>
      <p:sp>
        <p:nvSpPr>
          <p:cNvPr id="42906766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EDA with SQL</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934462335" name="Slide Number Placeholder 3"/>
          <p:cNvSpPr>
            <a:spLocks noGrp="1"/>
          </p:cNvSpPr>
          <p:nvPr>
            <p:ph type="sldNum" sz="quarter" idx="12"/>
          </p:nvPr>
        </p:nvSpPr>
        <p:spPr bwMode="auto"/>
        <p:txBody>
          <a:bodyPr/>
          <a:lstStyle/>
          <a:p>
            <a:pPr>
              <a:defRPr/>
            </a:pPr>
            <a:fld id="{5075537C-CA84-1446-933C-8E9D027F9201}" type="slidenum">
              <a:rPr lang="en-US"/>
              <a:t>13</a:t>
            </a:fld>
            <a:endParaRPr lang="en-US"/>
          </a:p>
        </p:txBody>
      </p:sp>
      <p:sp>
        <p:nvSpPr>
          <p:cNvPr id="1991298490" name="Content Placeholder 4"/>
          <p:cNvSpPr>
            <a:spLocks noGrp="1"/>
          </p:cNvSpPr>
          <p:nvPr>
            <p:ph idx="4294967295"/>
          </p:nvPr>
        </p:nvSpPr>
        <p:spPr bwMode="auto">
          <a:xfrm flipH="0" flipV="0">
            <a:off x="838198" y="1348344"/>
            <a:ext cx="8131410" cy="4878047"/>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sz="2000" b="0" i="0" u="none">
                <a:solidFill>
                  <a:srgbClr val="000000"/>
                </a:solidFill>
                <a:latin typeface="Abadi"/>
                <a:ea typeface="Abadi"/>
                <a:cs typeface="Abadi"/>
              </a:rPr>
              <a:t> Created folium map to marked all the launch sites</a:t>
            </a:r>
            <a:r>
              <a:rPr lang="de-DE" sz="2000" b="0" i="0" u="none">
                <a:solidFill>
                  <a:srgbClr val="000000"/>
                </a:solidFill>
                <a:latin typeface="Abadi"/>
                <a:ea typeface="Abadi"/>
                <a:cs typeface="Abadi"/>
              </a:rPr>
              <a:t> with circles to </a:t>
            </a:r>
            <a:r>
              <a:rPr lang="de-DE" sz="2000" b="0" i="0" u="none">
                <a:solidFill>
                  <a:srgbClr val="000000"/>
                </a:solidFill>
                <a:latin typeface="Abadi"/>
                <a:ea typeface="Abadi"/>
                <a:cs typeface="Abadi"/>
              </a:rPr>
              <a:t>see where the launch sites are located and added markers to show there names</a:t>
            </a:r>
            <a:endParaRPr sz="2000" b="0" i="0" u="none">
              <a:solidFill>
                <a:srgbClr val="000000"/>
              </a:solidFill>
              <a:latin typeface="Abadi"/>
              <a:ea typeface="Abadi"/>
              <a:cs typeface="Abadi"/>
            </a:endParaRPr>
          </a:p>
          <a:p>
            <a:pPr>
              <a:defRPr/>
            </a:pPr>
            <a:endParaRPr sz="2000" b="0" i="0" u="none">
              <a:solidFill>
                <a:srgbClr val="000000"/>
              </a:solidFill>
              <a:latin typeface="Abadi"/>
              <a:ea typeface="Abadi"/>
              <a:cs typeface="Abadi"/>
            </a:endParaRPr>
          </a:p>
          <a:p>
            <a:pPr>
              <a:defRPr/>
            </a:pPr>
            <a:r>
              <a:rPr lang="de-DE" sz="2000" b="0" i="0" u="none">
                <a:solidFill>
                  <a:srgbClr val="000000"/>
                </a:solidFill>
                <a:latin typeface="Abadi"/>
                <a:ea typeface="Abadi"/>
                <a:cs typeface="Abadi"/>
              </a:rPr>
              <a:t>Marked the </a:t>
            </a:r>
            <a:r>
              <a:rPr lang="de-DE" sz="2000">
                <a:latin typeface="Abadi"/>
                <a:ea typeface="Abadi"/>
                <a:cs typeface="Abadi"/>
              </a:rPr>
              <a:t>failed and successfull launches with an marker cluster to visualise them</a:t>
            </a:r>
            <a:endParaRPr sz="2000">
              <a:latin typeface="Abadi"/>
              <a:ea typeface="Abadi"/>
              <a:cs typeface="Abadi"/>
            </a:endParaRPr>
          </a:p>
          <a:p>
            <a:pPr>
              <a:defRPr/>
            </a:pPr>
            <a:endParaRPr sz="2000">
              <a:latin typeface="Abadi"/>
              <a:cs typeface="Abadi"/>
            </a:endParaRPr>
          </a:p>
          <a:p>
            <a:pPr>
              <a:defRPr/>
            </a:pPr>
            <a:r>
              <a:rPr lang="de-DE" sz="2000" b="0" i="0" u="none">
                <a:solidFill>
                  <a:srgbClr val="000000"/>
                </a:solidFill>
                <a:latin typeface="Abadi"/>
                <a:ea typeface="Abadi"/>
                <a:cs typeface="Abadi"/>
              </a:rPr>
              <a:t>Calculated and printed the distance to the nearest coastline, </a:t>
            </a:r>
            <a:r>
              <a:rPr lang="de-DE" sz="2000">
                <a:latin typeface="Abadi"/>
                <a:ea typeface="Abadi"/>
                <a:cs typeface="Abadi"/>
              </a:rPr>
              <a:t>railways and higways, citys</a:t>
            </a:r>
            <a:endParaRPr sz="2000" b="0" i="0" u="none">
              <a:solidFill>
                <a:srgbClr val="000000"/>
              </a:solidFill>
              <a:latin typeface="Abadi"/>
              <a:ea typeface="Abadi"/>
              <a:cs typeface="Abadi"/>
            </a:endParaRPr>
          </a:p>
          <a:p>
            <a:pPr>
              <a:defRPr/>
            </a:pPr>
            <a:endParaRPr sz="2000"/>
          </a:p>
          <a:p>
            <a:pPr marL="0" indent="0">
              <a:buFont typeface="Arial"/>
              <a:buNone/>
              <a:defRPr/>
            </a:pPr>
            <a:r>
              <a:rPr lang="en-US" sz="2000" b="0" i="0" u="none" strike="noStrike" cap="none" spc="0">
                <a:solidFill>
                  <a:srgbClr val="000000"/>
                </a:solidFill>
                <a:latin typeface="Abadi"/>
                <a:ea typeface="Abadi"/>
                <a:cs typeface="Abadi"/>
              </a:rPr>
              <a:t>See on Github </a:t>
            </a:r>
            <a:endParaRPr sz="2000" b="0" i="0" u="none" strike="noStrike" cap="none" spc="0">
              <a:solidFill>
                <a:srgbClr val="000000"/>
              </a:solidFill>
              <a:latin typeface="Times New Roman"/>
              <a:cs typeface="Times New Roman"/>
            </a:endParaRPr>
          </a:p>
          <a:p>
            <a:pPr marL="0" indent="0">
              <a:lnSpc>
                <a:spcPct val="100000"/>
              </a:lnSpc>
              <a:spcBef>
                <a:spcPts val="1399"/>
              </a:spcBef>
              <a:buFont typeface="Arial"/>
              <a:buNone/>
              <a:defRPr/>
            </a:pPr>
            <a:r>
              <a:rPr lang="en-US" sz="2000" b="0" i="0" u="sng" strike="noStrike" cap="none" spc="0">
                <a:solidFill>
                  <a:schemeClr val="tx1"/>
                </a:solidFill>
                <a:latin typeface="+mn-lt"/>
                <a:ea typeface="+mn-ea"/>
                <a:cs typeface="+mn-cs"/>
                <a:hlinkClick r:id="rId4" tooltip=""/>
              </a:rPr>
              <a:t>https://github.com/bmueller4/SpaceX-Falcon-9-Success-Landing-Prediction/blob/main/6. Interactive Visual Analytics with Folium.ipynb</a:t>
            </a:r>
            <a:endParaRPr sz="2000"/>
          </a:p>
        </p:txBody>
      </p:sp>
      <p:sp>
        <p:nvSpPr>
          <p:cNvPr id="75689629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an Interactive Map with Folium</a:t>
            </a:r>
            <a:endParaRPr lang="en-US">
              <a:solidFill>
                <a:srgbClr val="0B49CB"/>
              </a:solidFill>
            </a:endParaRPr>
          </a:p>
        </p:txBody>
      </p:sp>
      <p:pic>
        <p:nvPicPr>
          <p:cNvPr id="903778457" name=""/>
          <p:cNvPicPr>
            <a:picLocks noChangeAspect="1"/>
          </p:cNvPicPr>
          <p:nvPr/>
        </p:nvPicPr>
        <p:blipFill rotWithShape="1">
          <a:blip r:embed="rId5"/>
          <a:stretch/>
        </p:blipFill>
        <p:spPr bwMode="auto">
          <a:xfrm flipH="0" flipV="0">
            <a:off x="9823848" y="3080162"/>
            <a:ext cx="1634122" cy="1539612"/>
          </a:xfrm>
          <a:prstGeom prst="rect">
            <a:avLst/>
          </a:prstGeom>
        </p:spPr>
      </p:pic>
      <p:pic>
        <p:nvPicPr>
          <p:cNvPr id="215989940" name=""/>
          <p:cNvPicPr>
            <a:picLocks noChangeAspect="1"/>
          </p:cNvPicPr>
          <p:nvPr/>
        </p:nvPicPr>
        <p:blipFill rotWithShape="1">
          <a:blip r:embed="rId6"/>
          <a:stretch/>
        </p:blipFill>
        <p:spPr bwMode="auto">
          <a:xfrm>
            <a:off x="9831285" y="1543050"/>
            <a:ext cx="1619249" cy="1543050"/>
          </a:xfrm>
          <a:prstGeom prst="rect">
            <a:avLst/>
          </a:prstGeom>
        </p:spPr>
      </p:pic>
      <p:pic>
        <p:nvPicPr>
          <p:cNvPr id="1721037759" name=""/>
          <p:cNvPicPr>
            <a:picLocks noChangeAspect="1"/>
          </p:cNvPicPr>
          <p:nvPr/>
        </p:nvPicPr>
        <p:blipFill rotWithShape="1">
          <a:blip r:embed="rId7"/>
          <a:stretch/>
        </p:blipFill>
        <p:spPr bwMode="auto">
          <a:xfrm flipH="0" flipV="0">
            <a:off x="9824740" y="4619774"/>
            <a:ext cx="1625794" cy="155863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44116675" name="Slide Number Placeholder 3"/>
          <p:cNvSpPr>
            <a:spLocks noGrp="1"/>
          </p:cNvSpPr>
          <p:nvPr>
            <p:ph type="sldNum" sz="quarter" idx="12"/>
          </p:nvPr>
        </p:nvSpPr>
        <p:spPr bwMode="auto"/>
        <p:txBody>
          <a:bodyPr/>
          <a:lstStyle/>
          <a:p>
            <a:pPr>
              <a:defRPr/>
            </a:pPr>
            <a:fld id="{5075537C-CA84-1446-933C-8E9D027F9201}" type="slidenum">
              <a:rPr lang="en-US"/>
              <a:t>14</a:t>
            </a:fld>
            <a:endParaRPr lang="en-US"/>
          </a:p>
        </p:txBody>
      </p:sp>
      <p:sp>
        <p:nvSpPr>
          <p:cNvPr id="701991313" name="Content Placeholder 4"/>
          <p:cNvSpPr>
            <a:spLocks noGrp="1"/>
          </p:cNvSpPr>
          <p:nvPr>
            <p:ph idx="4294967295"/>
          </p:nvPr>
        </p:nvSpPr>
        <p:spPr bwMode="auto">
          <a:xfrm>
            <a:off x="770010" y="1825625"/>
            <a:ext cx="9745589" cy="4351338"/>
          </a:xfrm>
          <a:prstGeom prst="rect">
            <a:avLst/>
          </a:prstGeo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marL="0" indent="0">
              <a:lnSpc>
                <a:spcPct val="100000"/>
              </a:lnSpc>
              <a:spcBef>
                <a:spcPts val="1400"/>
              </a:spcBef>
              <a:buFont typeface="Arial"/>
              <a:buNone/>
              <a:defRPr/>
            </a:pPr>
            <a:r>
              <a:rPr lang="en-US" sz="2000" b="0" i="0" u="none">
                <a:solidFill>
                  <a:srgbClr val="000000"/>
                </a:solidFill>
                <a:latin typeface="Abadi"/>
                <a:ea typeface="Abadi"/>
                <a:cs typeface="Abadi"/>
              </a:rPr>
              <a:t>Built an interactive dashboard application with </a:t>
            </a:r>
            <a:r>
              <a:rPr lang="de-DE" sz="2000" b="0" i="0" u="none">
                <a:solidFill>
                  <a:srgbClr val="000000"/>
                </a:solidFill>
                <a:latin typeface="Abadi"/>
                <a:ea typeface="Abadi"/>
                <a:cs typeface="Abadi"/>
              </a:rPr>
              <a:t>p</a:t>
            </a:r>
            <a:r>
              <a:rPr lang="en-US" sz="2000" b="0" i="0" u="none">
                <a:solidFill>
                  <a:srgbClr val="000000"/>
                </a:solidFill>
                <a:latin typeface="Abadi"/>
                <a:ea typeface="Abadi"/>
                <a:cs typeface="Abadi"/>
              </a:rPr>
              <a:t>lotly dash</a:t>
            </a:r>
            <a:r>
              <a:rPr lang="en-US" sz="2000" b="0" i="0" u="none">
                <a:solidFill>
                  <a:srgbClr val="000000"/>
                </a:solidFill>
                <a:latin typeface="Abadi"/>
                <a:ea typeface="Abadi"/>
                <a:cs typeface="Abadi"/>
              </a:rPr>
              <a:t>:</a:t>
            </a:r>
            <a:endParaRPr lang="en-US" sz="2000" b="0" i="0" u="none">
              <a:solidFill>
                <a:srgbClr val="000000"/>
              </a:solidFill>
              <a:latin typeface="Abadi"/>
              <a:cs typeface="Abadi"/>
            </a:endParaRPr>
          </a:p>
          <a:p>
            <a:pPr>
              <a:lnSpc>
                <a:spcPct val="100000"/>
              </a:lnSpc>
              <a:spcBef>
                <a:spcPts val="1399"/>
              </a:spcBef>
              <a:defRPr/>
            </a:pPr>
            <a:r>
              <a:rPr lang="en-US" sz="2000" b="0" i="0" u="none">
                <a:solidFill>
                  <a:srgbClr val="000000"/>
                </a:solidFill>
                <a:latin typeface="Abadi"/>
                <a:ea typeface="Abadi"/>
                <a:cs typeface="Abadi"/>
              </a:rPr>
              <a:t>Added </a:t>
            </a:r>
            <a:r>
              <a:rPr lang="en-US" sz="2000" b="0" i="0" u="none">
                <a:solidFill>
                  <a:srgbClr val="000000"/>
                </a:solidFill>
                <a:latin typeface="Abadi"/>
                <a:ea typeface="Abadi"/>
                <a:cs typeface="Abadi"/>
              </a:rPr>
              <a:t>a Launch Site Drop-down Input Component</a:t>
            </a:r>
            <a:r>
              <a:rPr lang="en-US" sz="2000" b="0" i="0" u="none">
                <a:solidFill>
                  <a:srgbClr val="000000"/>
                </a:solidFill>
                <a:latin typeface="Abadi"/>
                <a:ea typeface="Abadi"/>
                <a:cs typeface="Abadi"/>
              </a:rPr>
              <a:t> to analyze every launch site by its own</a:t>
            </a:r>
            <a:endParaRPr lang="en-US" sz="2000">
              <a:solidFill>
                <a:schemeClr val="accent3">
                  <a:lumMod val="25000"/>
                </a:schemeClr>
              </a:solidFill>
              <a:latin typeface="Abadi"/>
              <a:cs typeface="Abadi"/>
            </a:endParaRPr>
          </a:p>
          <a:p>
            <a:pPr>
              <a:defRPr/>
            </a:pPr>
            <a:r>
              <a:rPr lang="en-US" sz="2000" b="0" i="0" u="none" strike="noStrike" cap="none" spc="0">
                <a:solidFill>
                  <a:srgbClr val="000000"/>
                </a:solidFill>
                <a:latin typeface="Abadi"/>
                <a:ea typeface="Abadi"/>
                <a:cs typeface="Abadi"/>
              </a:rPr>
              <a:t>Added </a:t>
            </a:r>
            <a:r>
              <a:rPr lang="en-US" sz="2000" b="0" i="0" u="none">
                <a:solidFill>
                  <a:srgbClr val="000000"/>
                </a:solidFill>
                <a:latin typeface="Abadi"/>
                <a:ea typeface="Abadi"/>
                <a:cs typeface="Abadi"/>
              </a:rPr>
              <a:t>a callback function to</a:t>
            </a:r>
            <a:r>
              <a:rPr lang="de-DE" sz="2000" b="0" i="0" u="none">
                <a:solidFill>
                  <a:srgbClr val="000000"/>
                </a:solidFill>
                <a:latin typeface="Abadi"/>
                <a:ea typeface="Abadi"/>
                <a:cs typeface="Abadi"/>
              </a:rPr>
              <a:t> show</a:t>
            </a:r>
            <a:r>
              <a:rPr lang="en-US" sz="2000" b="0" i="0" u="none">
                <a:solidFill>
                  <a:srgbClr val="000000"/>
                </a:solidFill>
                <a:latin typeface="Abadi"/>
                <a:ea typeface="Abadi"/>
                <a:cs typeface="Abadi"/>
              </a:rPr>
              <a:t> success</a:t>
            </a:r>
            <a:r>
              <a:rPr lang="de-DE" sz="2000" b="0" i="0" u="none">
                <a:solidFill>
                  <a:srgbClr val="000000"/>
                </a:solidFill>
                <a:latin typeface="Abadi"/>
                <a:ea typeface="Abadi"/>
                <a:cs typeface="Abadi"/>
              </a:rPr>
              <a:t> rates on a </a:t>
            </a:r>
            <a:r>
              <a:rPr lang="en-US" sz="2000" b="0" i="0" u="none">
                <a:solidFill>
                  <a:srgbClr val="000000"/>
                </a:solidFill>
                <a:latin typeface="Abadi"/>
                <a:ea typeface="Abadi"/>
                <a:cs typeface="Abadi"/>
              </a:rPr>
              <a:t>pie-chart based on selected site </a:t>
            </a:r>
            <a:r>
              <a:rPr lang="de-DE" sz="2000" b="0" i="0" u="none">
                <a:solidFill>
                  <a:srgbClr val="000000"/>
                </a:solidFill>
                <a:latin typeface="Abadi"/>
                <a:ea typeface="Abadi"/>
                <a:cs typeface="Abadi"/>
              </a:rPr>
              <a:t>d</a:t>
            </a:r>
            <a:r>
              <a:rPr lang="en-US" sz="2000" b="0" i="0" u="none">
                <a:solidFill>
                  <a:srgbClr val="000000"/>
                </a:solidFill>
                <a:latin typeface="Abadi"/>
                <a:ea typeface="Abadi"/>
                <a:cs typeface="Abadi"/>
              </a:rPr>
              <a:t>ropdown</a:t>
            </a:r>
            <a:endParaRPr lang="en-US" sz="2000">
              <a:latin typeface="Abadi"/>
              <a:cs typeface="Abadi"/>
            </a:endParaRPr>
          </a:p>
          <a:p>
            <a:pPr>
              <a:lnSpc>
                <a:spcPct val="100000"/>
              </a:lnSpc>
              <a:spcBef>
                <a:spcPts val="1399"/>
              </a:spcBef>
              <a:defRPr/>
            </a:pPr>
            <a:r>
              <a:rPr lang="en-US" sz="2000" b="0" i="0" u="none" strike="noStrike" cap="none" spc="0">
                <a:solidFill>
                  <a:srgbClr val="000000"/>
                </a:solidFill>
                <a:latin typeface="Abadi"/>
                <a:ea typeface="Abadi"/>
                <a:cs typeface="Abadi"/>
              </a:rPr>
              <a:t>Added </a:t>
            </a:r>
            <a:r>
              <a:rPr lang="en-US" sz="2000" b="0" i="0" u="none">
                <a:solidFill>
                  <a:srgbClr val="000000"/>
                </a:solidFill>
                <a:latin typeface="Abadi"/>
                <a:ea typeface="Abadi"/>
                <a:cs typeface="Abadi"/>
              </a:rPr>
              <a:t>r</a:t>
            </a:r>
            <a:r>
              <a:rPr lang="en-US" sz="2000" b="0" i="0" u="none">
                <a:solidFill>
                  <a:srgbClr val="000000"/>
                </a:solidFill>
                <a:latin typeface="Abadi"/>
                <a:ea typeface="Abadi"/>
                <a:cs typeface="Abadi"/>
              </a:rPr>
              <a:t>ange </a:t>
            </a:r>
            <a:r>
              <a:rPr lang="en-US" sz="2000" b="0" i="0" u="none">
                <a:solidFill>
                  <a:srgbClr val="000000"/>
                </a:solidFill>
                <a:latin typeface="Abadi"/>
                <a:ea typeface="Abadi"/>
                <a:cs typeface="Abadi"/>
              </a:rPr>
              <a:t>s</a:t>
            </a:r>
            <a:r>
              <a:rPr lang="en-US" sz="2000" b="0" i="0" u="none">
                <a:solidFill>
                  <a:srgbClr val="000000"/>
                </a:solidFill>
                <a:latin typeface="Abadi"/>
                <a:ea typeface="Abadi"/>
                <a:cs typeface="Abadi"/>
              </a:rPr>
              <a:t>lider to </a:t>
            </a:r>
            <a:r>
              <a:rPr lang="en-US" sz="2000">
                <a:latin typeface="Abadi"/>
                <a:ea typeface="Abadi"/>
                <a:cs typeface="Abadi"/>
              </a:rPr>
              <a:t>select between different payload ranges</a:t>
            </a:r>
            <a:endParaRPr lang="en-US" sz="2000" b="0" i="0" u="none">
              <a:solidFill>
                <a:srgbClr val="000000"/>
              </a:solidFill>
              <a:latin typeface="Abadi"/>
              <a:ea typeface="Abadi"/>
              <a:cs typeface="Abadi"/>
            </a:endParaRPr>
          </a:p>
          <a:p>
            <a:pPr>
              <a:lnSpc>
                <a:spcPct val="100000"/>
              </a:lnSpc>
              <a:spcBef>
                <a:spcPts val="1399"/>
              </a:spcBef>
              <a:defRPr/>
            </a:pPr>
            <a:r>
              <a:rPr lang="en-US" sz="2000" b="0" i="0" u="none">
                <a:solidFill>
                  <a:srgbClr val="000000"/>
                </a:solidFill>
                <a:latin typeface="Abadi"/>
                <a:ea typeface="Abadi"/>
                <a:cs typeface="Abadi"/>
              </a:rPr>
              <a:t> </a:t>
            </a:r>
            <a:r>
              <a:rPr lang="en-US" sz="2000" b="0" i="0" u="none" strike="noStrike" cap="none" spc="0">
                <a:solidFill>
                  <a:srgbClr val="000000"/>
                </a:solidFill>
                <a:latin typeface="Abadi"/>
                <a:ea typeface="Abadi"/>
                <a:cs typeface="Abadi"/>
              </a:rPr>
              <a:t>Added </a:t>
            </a:r>
            <a:r>
              <a:rPr lang="en-US" sz="2000" b="0" i="0" u="none">
                <a:solidFill>
                  <a:srgbClr val="000000"/>
                </a:solidFill>
                <a:latin typeface="Abadi"/>
                <a:ea typeface="Abadi"/>
                <a:cs typeface="Abadi"/>
              </a:rPr>
              <a:t>a callback function to render the success-payload-scatter-chart scatter plot</a:t>
            </a:r>
            <a:endParaRPr lang="en-US" sz="2000">
              <a:latin typeface="Abadi"/>
              <a:ea typeface="Abadi"/>
              <a:cs typeface="Abadi"/>
            </a:endParaRPr>
          </a:p>
          <a:p>
            <a:pPr marL="0" indent="0">
              <a:lnSpc>
                <a:spcPct val="100000"/>
              </a:lnSpc>
              <a:spcBef>
                <a:spcPts val="1399"/>
              </a:spcBef>
              <a:buFont typeface="Arial"/>
              <a:buNone/>
              <a:defRPr/>
            </a:pPr>
            <a:endParaRPr lang="en-US">
              <a:latin typeface="Abadi"/>
              <a:cs typeface="Abadi"/>
            </a:endParaRPr>
          </a:p>
          <a:p>
            <a:pPr marL="0" indent="0">
              <a:lnSpc>
                <a:spcPct val="100000"/>
              </a:lnSpc>
              <a:spcBef>
                <a:spcPts val="1399"/>
              </a:spcBef>
              <a:buFont typeface="Arial"/>
              <a:buNone/>
              <a:defRPr/>
            </a:pPr>
            <a:r>
              <a:rPr lang="en-US" sz="2000" b="0" i="0" u="none" strike="noStrike" cap="none" spc="0">
                <a:solidFill>
                  <a:srgbClr val="000000"/>
                </a:solidFill>
                <a:latin typeface="Abadi"/>
                <a:ea typeface="Abadi"/>
                <a:cs typeface="Abadi"/>
              </a:rPr>
              <a:t>See on Github </a:t>
            </a:r>
            <a:endParaRPr lang="en-US" sz="2000" b="0" i="0" u="none" strike="noStrike" cap="none" spc="0">
              <a:solidFill>
                <a:srgbClr val="000000"/>
              </a:solidFill>
              <a:latin typeface="Times New Roman"/>
              <a:cs typeface="Times New Roman"/>
            </a:endParaRPr>
          </a:p>
          <a:p>
            <a:pPr marL="0" indent="0">
              <a:lnSpc>
                <a:spcPct val="100000"/>
              </a:lnSpc>
              <a:spcBef>
                <a:spcPts val="1399"/>
              </a:spcBef>
              <a:buFont typeface="Arial"/>
              <a:buNone/>
              <a:defRPr/>
            </a:pPr>
            <a:r>
              <a:rPr lang="en-US" sz="1500" b="0" i="0" u="sng" strike="noStrike" cap="none" spc="0">
                <a:solidFill>
                  <a:schemeClr val="tx1"/>
                </a:solidFill>
                <a:latin typeface="Abadi"/>
                <a:ea typeface="Abadi"/>
                <a:cs typeface="Abadi"/>
                <a:hlinkClick r:id="rId4" tooltip=""/>
              </a:rPr>
              <a:t>https://github.com/bmueller4/SpaceX-Falcon-9-Success-Landing-Prediction/blob/main/6. Interactive Visual Analytics with Folium.ipynb</a:t>
            </a:r>
            <a:endParaRPr lang="en-US">
              <a:latin typeface="Abadi"/>
              <a:cs typeface="Abadi"/>
            </a:endParaRPr>
          </a:p>
        </p:txBody>
      </p:sp>
      <p:sp>
        <p:nvSpPr>
          <p:cNvPr id="133732412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Build a Dashboard with </a:t>
            </a:r>
            <a:r>
              <a:rPr lang="en-US">
                <a:solidFill>
                  <a:srgbClr val="0B49CB"/>
                </a:solidFill>
                <a:latin typeface="Abadi"/>
              </a:rPr>
              <a:t>Plotly</a:t>
            </a:r>
            <a:r>
              <a:rPr lang="en-US">
                <a:solidFill>
                  <a:srgbClr val="0B49CB"/>
                </a:solidFill>
                <a:latin typeface="Abadi"/>
              </a:rPr>
              <a:t> Dash</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05348221" name="Slide Number Placeholder 3"/>
          <p:cNvSpPr>
            <a:spLocks noGrp="1"/>
          </p:cNvSpPr>
          <p:nvPr>
            <p:ph type="sldNum" sz="quarter" idx="12"/>
          </p:nvPr>
        </p:nvSpPr>
        <p:spPr bwMode="auto"/>
        <p:txBody>
          <a:bodyPr/>
          <a:lstStyle/>
          <a:p>
            <a:pPr>
              <a:defRPr/>
            </a:pPr>
            <a:fld id="{5075537C-CA84-1446-933C-8E9D027F9201}" type="slidenum">
              <a:rPr lang="en-US"/>
              <a:t>15</a:t>
            </a:fld>
            <a:endParaRPr lang="en-US"/>
          </a:p>
        </p:txBody>
      </p:sp>
      <p:sp>
        <p:nvSpPr>
          <p:cNvPr id="1509232746" name="Content Placeholder 4"/>
          <p:cNvSpPr>
            <a:spLocks noGrp="1"/>
          </p:cNvSpPr>
          <p:nvPr>
            <p:ph idx="4294967295"/>
          </p:nvPr>
        </p:nvSpPr>
        <p:spPr bwMode="auto">
          <a:xfrm>
            <a:off x="770010" y="1825625"/>
            <a:ext cx="9745589" cy="4351338"/>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lnSpc>
                <a:spcPct val="100000"/>
              </a:lnSpc>
              <a:spcBef>
                <a:spcPts val="1400"/>
              </a:spcBef>
              <a:defRPr/>
            </a:pPr>
            <a:r>
              <a:rPr lang="en-US" sz="2200">
                <a:solidFill>
                  <a:schemeClr val="accent3">
                    <a:lumMod val="25000"/>
                  </a:schemeClr>
                </a:solidFill>
                <a:latin typeface="Abadi"/>
              </a:rPr>
              <a:t>Loaded the Data into Pandas Dataframe X</a:t>
            </a:r>
            <a:endParaRPr lang="en-US"/>
          </a:p>
          <a:p>
            <a:pPr>
              <a:lnSpc>
                <a:spcPct val="100000"/>
              </a:lnSpc>
              <a:spcBef>
                <a:spcPts val="1400"/>
              </a:spcBef>
              <a:defRPr/>
            </a:pPr>
            <a:r>
              <a:rPr lang="en-US" sz="2200">
                <a:solidFill>
                  <a:schemeClr val="accent3">
                    <a:lumMod val="25000"/>
                  </a:schemeClr>
                </a:solidFill>
                <a:latin typeface="Abadi"/>
              </a:rPr>
              <a:t>Created the outcome variable Y from the column Class and converted it to an np array</a:t>
            </a:r>
            <a:endParaRPr lang="en-US"/>
          </a:p>
          <a:p>
            <a:pPr>
              <a:lnSpc>
                <a:spcPct val="100000"/>
              </a:lnSpc>
              <a:spcBef>
                <a:spcPts val="1400"/>
              </a:spcBef>
              <a:defRPr/>
            </a:pPr>
            <a:r>
              <a:rPr lang="en-US" sz="2200">
                <a:solidFill>
                  <a:schemeClr val="accent3">
                    <a:lumMod val="25000"/>
                  </a:schemeClr>
                </a:solidFill>
                <a:latin typeface="Abadi"/>
              </a:rPr>
              <a:t>Scale the input data X with the Standart Scaler and transform it</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Split the Data into training and testing sets with </a:t>
            </a:r>
            <a:r>
              <a:rPr lang="en-US" sz="2200" b="0" i="0" u="none" strike="noStrike" cap="none" spc="0">
                <a:solidFill>
                  <a:schemeClr val="accent3">
                    <a:lumMod val="25000"/>
                  </a:schemeClr>
                </a:solidFill>
                <a:latin typeface="Abadi"/>
                <a:ea typeface="Abadi"/>
                <a:cs typeface="Abadi"/>
              </a:rPr>
              <a:t>train_test_split</a:t>
            </a:r>
            <a:r>
              <a:rPr lang="en-US" sz="2200">
                <a:solidFill>
                  <a:schemeClr val="accent3">
                    <a:lumMod val="25000"/>
                  </a:schemeClr>
                </a:solidFill>
                <a:latin typeface="Abadi"/>
              </a:rPr>
              <a:t>()</a:t>
            </a:r>
            <a:endParaRPr lang="en-US" sz="2200">
              <a:solidFill>
                <a:schemeClr val="accent3">
                  <a:lumMod val="25000"/>
                </a:schemeClr>
              </a:solidFill>
              <a:latin typeface="Abadi"/>
            </a:endParaRPr>
          </a:p>
          <a:p>
            <a:pPr>
              <a:lnSpc>
                <a:spcPct val="100000"/>
              </a:lnSpc>
              <a:spcBef>
                <a:spcPts val="1399"/>
              </a:spcBef>
              <a:defRPr/>
            </a:pPr>
            <a:r>
              <a:rPr lang="en-US" sz="2200">
                <a:solidFill>
                  <a:schemeClr val="accent3">
                    <a:lumMod val="25000"/>
                  </a:schemeClr>
                </a:solidFill>
                <a:latin typeface="Abadi"/>
              </a:rPr>
              <a:t>Train different models with an Grid Search and get the scores</a:t>
            </a:r>
            <a:endParaRPr lang="en-US" sz="2200">
              <a:solidFill>
                <a:schemeClr val="accent3">
                  <a:lumMod val="25000"/>
                </a:schemeClr>
              </a:solidFill>
              <a:latin typeface="Abadi"/>
            </a:endParaRPr>
          </a:p>
          <a:p>
            <a:pPr lvl="1">
              <a:lnSpc>
                <a:spcPct val="100000"/>
              </a:lnSpc>
              <a:spcBef>
                <a:spcPts val="1399"/>
              </a:spcBef>
              <a:defRPr/>
            </a:pPr>
            <a:r>
              <a:rPr lang="en-US" sz="1800" b="0" i="0" u="none" strike="noStrike" cap="none" spc="0">
                <a:solidFill>
                  <a:schemeClr val="accent3">
                    <a:lumMod val="25000"/>
                  </a:schemeClr>
                </a:solidFill>
                <a:latin typeface="Abadi"/>
                <a:ea typeface="Abadi"/>
                <a:cs typeface="Abadi"/>
              </a:rPr>
              <a:t>Logistic Regression</a:t>
            </a:r>
            <a:endParaRPr lang="en-US" sz="1800">
              <a:solidFill>
                <a:schemeClr val="accent3">
                  <a:lumMod val="25000"/>
                </a:schemeClr>
              </a:solidFill>
              <a:latin typeface="Abadi"/>
            </a:endParaRPr>
          </a:p>
          <a:p>
            <a:pPr lvl="1">
              <a:lnSpc>
                <a:spcPct val="100000"/>
              </a:lnSpc>
              <a:spcBef>
                <a:spcPts val="1399"/>
              </a:spcBef>
              <a:defRPr/>
            </a:pPr>
            <a:r>
              <a:rPr lang="en-US" sz="1800">
                <a:solidFill>
                  <a:schemeClr val="accent3">
                    <a:lumMod val="25000"/>
                  </a:schemeClr>
                </a:solidFill>
                <a:latin typeface="Abadi"/>
              </a:rPr>
              <a:t>Support Vector Machine</a:t>
            </a:r>
            <a:endParaRPr lang="en-US" sz="1800">
              <a:solidFill>
                <a:schemeClr val="accent3">
                  <a:lumMod val="25000"/>
                </a:schemeClr>
              </a:solidFill>
              <a:latin typeface="Abadi"/>
            </a:endParaRPr>
          </a:p>
          <a:p>
            <a:pPr lvl="1">
              <a:lnSpc>
                <a:spcPct val="100000"/>
              </a:lnSpc>
              <a:spcBef>
                <a:spcPts val="1399"/>
              </a:spcBef>
              <a:defRPr/>
            </a:pPr>
            <a:r>
              <a:rPr lang="en-US" sz="1800">
                <a:solidFill>
                  <a:schemeClr val="accent3">
                    <a:lumMod val="25000"/>
                  </a:schemeClr>
                </a:solidFill>
                <a:latin typeface="Abadi"/>
              </a:rPr>
              <a:t>Decision Tree</a:t>
            </a:r>
            <a:endParaRPr lang="en-US" sz="1800">
              <a:solidFill>
                <a:schemeClr val="accent3">
                  <a:lumMod val="25000"/>
                </a:schemeClr>
              </a:solidFill>
              <a:latin typeface="Abadi"/>
            </a:endParaRPr>
          </a:p>
          <a:p>
            <a:pPr lvl="1">
              <a:lnSpc>
                <a:spcPct val="100000"/>
              </a:lnSpc>
              <a:spcBef>
                <a:spcPts val="1399"/>
              </a:spcBef>
              <a:defRPr/>
            </a:pPr>
            <a:r>
              <a:rPr lang="en-US" sz="1800">
                <a:solidFill>
                  <a:schemeClr val="accent3">
                    <a:lumMod val="25000"/>
                  </a:schemeClr>
                </a:solidFill>
                <a:latin typeface="Abadi"/>
              </a:rPr>
              <a:t>K</a:t>
            </a:r>
            <a:r>
              <a:rPr lang="de-DE" sz="1800">
                <a:solidFill>
                  <a:schemeClr val="accent3">
                    <a:lumMod val="25000"/>
                  </a:schemeClr>
                </a:solidFill>
                <a:latin typeface="Abadi"/>
              </a:rPr>
              <a:t>-n</a:t>
            </a:r>
            <a:r>
              <a:rPr lang="en-US" sz="1800">
                <a:solidFill>
                  <a:schemeClr val="accent3">
                    <a:lumMod val="25000"/>
                  </a:schemeClr>
                </a:solidFill>
                <a:latin typeface="Abadi"/>
              </a:rPr>
              <a:t>eares</a:t>
            </a:r>
            <a:r>
              <a:rPr lang="de-DE" sz="1800">
                <a:solidFill>
                  <a:schemeClr val="accent3">
                    <a:lumMod val="25000"/>
                  </a:schemeClr>
                </a:solidFill>
                <a:latin typeface="Abadi"/>
              </a:rPr>
              <a:t>t</a:t>
            </a:r>
            <a:r>
              <a:rPr lang="en-US" sz="1800">
                <a:solidFill>
                  <a:schemeClr val="accent3">
                    <a:lumMod val="25000"/>
                  </a:schemeClr>
                </a:solidFill>
                <a:latin typeface="Abadi"/>
              </a:rPr>
              <a:t> Neighbo</a:t>
            </a:r>
            <a:r>
              <a:rPr lang="de-DE" sz="1800">
                <a:solidFill>
                  <a:schemeClr val="accent3">
                    <a:lumMod val="25000"/>
                  </a:schemeClr>
                </a:solidFill>
                <a:latin typeface="Abadi"/>
              </a:rPr>
              <a:t>rs</a:t>
            </a:r>
            <a:endParaRPr lang="en-US" sz="1800">
              <a:solidFill>
                <a:schemeClr val="accent3">
                  <a:lumMod val="25000"/>
                </a:schemeClr>
              </a:solidFill>
              <a:latin typeface="Abadi"/>
            </a:endParaRPr>
          </a:p>
        </p:txBody>
      </p:sp>
      <p:sp>
        <p:nvSpPr>
          <p:cNvPr id="192357551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Predictive Analysis (Classification)</a:t>
            </a:r>
            <a:endParaRPr/>
          </a:p>
        </p:txBody>
      </p:sp>
      <p:sp>
        <p:nvSpPr>
          <p:cNvPr id="711864830" name="Content Placeholder 4"/>
          <p:cNvSpPr>
            <a:spLocks noGrp="1"/>
          </p:cNvSpPr>
          <p:nvPr/>
        </p:nvSpPr>
        <p:spPr bwMode="auto">
          <a:xfrm flipH="0" flipV="0">
            <a:off x="5338546" y="5100760"/>
            <a:ext cx="7156550" cy="2519238"/>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rtl="0">
              <a:lnSpc>
                <a:spcPct val="90000"/>
              </a:lnSpc>
              <a:spcBef>
                <a:spcPts val="999"/>
              </a:spcBef>
              <a:buFont typeface="Arial"/>
              <a:buChar char="•"/>
              <a:defRPr sz="2800">
                <a:solidFill>
                  <a:schemeClr val="tx1"/>
                </a:solidFill>
                <a:latin typeface="+mn-lt"/>
                <a:ea typeface="+mn-ea"/>
                <a:cs typeface="+mn-cs"/>
              </a:defRPr>
            </a:lvl1pPr>
            <a:lvl2pPr marL="685800" indent="-228600" algn="l" defTabSz="914400" rtl="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rtl="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499"/>
              </a:spcBef>
              <a:buFont typeface="Arial"/>
              <a:buChar char="•"/>
              <a:defRPr sz="1800">
                <a:solidFill>
                  <a:schemeClr val="tx1"/>
                </a:solidFill>
                <a:latin typeface="+mn-lt"/>
                <a:ea typeface="+mn-ea"/>
                <a:cs typeface="+mn-cs"/>
              </a:defRPr>
            </a:lvl9pPr>
          </a:lstStyle>
          <a:p>
            <a:pPr marL="457200" lvl="1" indent="0">
              <a:lnSpc>
                <a:spcPct val="100000"/>
              </a:lnSpc>
              <a:spcBef>
                <a:spcPts val="1399"/>
              </a:spcBef>
              <a:buFont typeface="Arial"/>
              <a:buNone/>
              <a:defRPr/>
            </a:pPr>
            <a:r>
              <a:rPr lang="de-DE" sz="1800">
                <a:solidFill>
                  <a:schemeClr val="accent3">
                    <a:lumMod val="25000"/>
                  </a:schemeClr>
                </a:solidFill>
                <a:latin typeface="Abadi"/>
              </a:rPr>
              <a:t>See on Github</a:t>
            </a:r>
            <a:endParaRPr lang="de-DE" sz="1800">
              <a:solidFill>
                <a:schemeClr val="accent3">
                  <a:lumMod val="25000"/>
                </a:schemeClr>
              </a:solidFill>
              <a:latin typeface="Abadi"/>
            </a:endParaRPr>
          </a:p>
          <a:p>
            <a:pPr marL="457200" lvl="1" indent="0">
              <a:lnSpc>
                <a:spcPct val="100000"/>
              </a:lnSpc>
              <a:spcBef>
                <a:spcPts val="1399"/>
              </a:spcBef>
              <a:buFont typeface="Arial"/>
              <a:buNone/>
              <a:defRPr/>
            </a:pPr>
            <a:r>
              <a:rPr lang="en-US" sz="1800" u="sng">
                <a:solidFill>
                  <a:schemeClr val="accent3">
                    <a:lumMod val="25000"/>
                  </a:schemeClr>
                </a:solidFill>
                <a:latin typeface="Abadi"/>
                <a:hlinkClick r:id="rId4" tooltip=""/>
              </a:rPr>
              <a:t>http://localhost:8888/lab/tree/Downloads/Space X -Falcon/8. SpaceX_Machine Learning Prediction.ipynb</a:t>
            </a:r>
            <a:endParaRPr lang="en-US" sz="1800">
              <a:solidFill>
                <a:schemeClr val="accent3">
                  <a:lumMod val="25000"/>
                </a:schemeClr>
              </a:solidFill>
              <a:latin typeface="Abad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72843422" name="Content Placeholder 2"/>
          <p:cNvSpPr txBox="1"/>
          <p:nvPr/>
        </p:nvSpPr>
        <p:spPr bwMode="auto">
          <a:xfrm flipH="0" flipV="0">
            <a:off x="841124" y="1807336"/>
            <a:ext cx="10280887" cy="4218235"/>
          </a:xfrm>
          <a:prstGeom prst="rect">
            <a:avLst/>
          </a:prstGeom>
        </p:spPr>
        <p:txBody>
          <a:bodyPr vertOverflow="overflow" horzOverflow="overflow" vert="horz" wrap="square" lIns="91440" tIns="45720" rIns="91440" bIns="45720" numCol="1" spcCol="0" rtlCol="0" fromWordArt="0" anchor="t" anchorCtr="0" forceAA="0" upright="0" compatLnSpc="0">
            <a:normAutofit fontScale="95000" lnSpcReduction="1000"/>
          </a:bodyPr>
          <a:lstStyle>
            <a:lvl1pPr marL="228600" indent="-228600" algn="l" defTabSz="914400" rtl="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rtl="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rtl="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rtl="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rtl="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ea typeface="Abadi"/>
                <a:cs typeface="Abadi"/>
              </a:rPr>
              <a:t>Exploratory data analysis results</a:t>
            </a:r>
            <a:endParaRPr>
              <a:latin typeface="Abadi"/>
              <a:cs typeface="Abadi"/>
            </a:endParaRPr>
          </a:p>
          <a:p>
            <a:pPr lvl="1">
              <a:lnSpc>
                <a:spcPct val="100000"/>
              </a:lnSpc>
              <a:spcBef>
                <a:spcPts val="1399"/>
              </a:spcBef>
              <a:defRPr/>
            </a:pPr>
            <a:r>
              <a:rPr lang="de-DE" sz="1800" b="0" i="0" u="none" strike="noStrike" cap="none" spc="0">
                <a:solidFill>
                  <a:schemeClr val="tx1"/>
                </a:solidFill>
                <a:latin typeface="Abadi"/>
                <a:ea typeface="Abadi"/>
                <a:cs typeface="Abadi"/>
              </a:rPr>
              <a:t>W</a:t>
            </a:r>
            <a:r>
              <a:rPr lang="de-DE" sz="1800" b="0" i="0" u="none" strike="noStrike" cap="none" spc="0">
                <a:solidFill>
                  <a:schemeClr val="tx1"/>
                </a:solidFill>
                <a:latin typeface="Abadi"/>
                <a:ea typeface="Abadi"/>
                <a:cs typeface="Abadi"/>
              </a:rPr>
              <a:t>e can see the incresing sucess rate over the time</a:t>
            </a:r>
            <a:r>
              <a:rPr lang="de-DE" sz="1800" b="0" i="0" u="none" strike="noStrike" cap="none" spc="0">
                <a:solidFill>
                  <a:schemeClr val="tx1"/>
                </a:solidFill>
                <a:latin typeface="Abadi"/>
                <a:ea typeface="Abadi"/>
                <a:cs typeface="Abadi"/>
              </a:rPr>
              <a:t> from 2010 with 0% to 2020 with around 80%</a:t>
            </a:r>
            <a:endParaRPr sz="2200">
              <a:solidFill>
                <a:schemeClr val="tx1"/>
              </a:solidFill>
              <a:latin typeface="Abadi"/>
              <a:cs typeface="Abadi"/>
            </a:endParaRPr>
          </a:p>
          <a:p>
            <a:pPr lvl="1">
              <a:defRPr/>
            </a:pPr>
            <a:r>
              <a:rPr lang="de-DE" sz="1800" b="0" i="0" u="none" strike="noStrike" cap="none" spc="0">
                <a:solidFill>
                  <a:schemeClr val="tx1"/>
                </a:solidFill>
                <a:latin typeface="Abadi"/>
                <a:ea typeface="Abadi"/>
                <a:cs typeface="Abadi"/>
              </a:rPr>
              <a:t>The highest Success rate is on orbit </a:t>
            </a:r>
            <a:r>
              <a:rPr lang="de-DE" sz="1800" b="0" i="0" u="none" strike="noStrike" cap="none" spc="0">
                <a:solidFill>
                  <a:schemeClr val="tx1"/>
                </a:solidFill>
                <a:latin typeface="Abadi"/>
                <a:ea typeface="Abadi"/>
                <a:cs typeface="Abadi"/>
              </a:rPr>
              <a:t>ES-L1, GEO, HEO with a stunning 100% sucess rate</a:t>
            </a:r>
            <a:endParaRPr sz="1800" b="0" i="0" u="none" strike="noStrike" cap="none" spc="0">
              <a:solidFill>
                <a:schemeClr val="tx1"/>
              </a:solidFill>
              <a:latin typeface="Abadi"/>
              <a:cs typeface="Abadi"/>
            </a:endParaRPr>
          </a:p>
          <a:p>
            <a:pPr lvl="1">
              <a:defRPr/>
            </a:pPr>
            <a:r>
              <a:rPr lang="en-US" sz="1800" b="0" i="0" u="none" strike="noStrike" cap="none" spc="0">
                <a:solidFill>
                  <a:schemeClr val="tx1"/>
                </a:solidFill>
                <a:latin typeface="Abadi"/>
                <a:ea typeface="Abadi"/>
                <a:cs typeface="Abadi"/>
              </a:rPr>
              <a:t>You can observe that in the LEO orbit, success seems to be related to the number of flights. Conversely, in the GTO orbit, there appears to be no relationship between flight number and success.</a:t>
            </a:r>
            <a:endParaRPr sz="2200">
              <a:latin typeface="Abadi"/>
              <a:cs typeface="Abadi"/>
            </a:endParaRPr>
          </a:p>
          <a:p>
            <a:pPr>
              <a:lnSpc>
                <a:spcPct val="100000"/>
              </a:lnSpc>
              <a:spcBef>
                <a:spcPts val="1400"/>
              </a:spcBef>
              <a:defRPr/>
            </a:pPr>
            <a:r>
              <a:rPr lang="en-US" sz="2200">
                <a:solidFill>
                  <a:schemeClr val="accent3">
                    <a:lumMod val="25000"/>
                  </a:schemeClr>
                </a:solidFill>
                <a:latin typeface="Abadi"/>
                <a:ea typeface="Abadi"/>
                <a:cs typeface="Abadi"/>
              </a:rPr>
              <a:t>Predictive analysis results</a:t>
            </a:r>
            <a:endParaRPr sz="2200">
              <a:solidFill>
                <a:schemeClr val="accent3">
                  <a:lumMod val="25000"/>
                </a:schemeClr>
              </a:solidFill>
              <a:latin typeface="Abadi"/>
              <a:cs typeface="Abadi"/>
            </a:endParaRPr>
          </a:p>
          <a:p>
            <a:pPr lvl="1">
              <a:lnSpc>
                <a:spcPct val="100000"/>
              </a:lnSpc>
              <a:spcBef>
                <a:spcPts val="1399"/>
              </a:spcBef>
              <a:defRPr/>
            </a:pPr>
            <a:r>
              <a:rPr lang="de-DE" sz="1800">
                <a:solidFill>
                  <a:schemeClr val="accent3">
                    <a:lumMod val="25000"/>
                  </a:schemeClr>
                </a:solidFill>
                <a:latin typeface="Abadi"/>
                <a:ea typeface="Abadi"/>
                <a:cs typeface="Abadi"/>
              </a:rPr>
              <a:t>We can predict an landing result with an accuracity of 83.333%</a:t>
            </a:r>
            <a:endParaRPr sz="2200">
              <a:solidFill>
                <a:schemeClr val="accent3">
                  <a:lumMod val="25000"/>
                </a:schemeClr>
              </a:solidFill>
              <a:latin typeface="Abadi"/>
              <a:cs typeface="Abadi"/>
            </a:endParaRPr>
          </a:p>
          <a:p>
            <a:pPr lvl="1">
              <a:lnSpc>
                <a:spcPct val="100000"/>
              </a:lnSpc>
              <a:spcBef>
                <a:spcPts val="1399"/>
              </a:spcBef>
              <a:defRPr/>
            </a:pPr>
            <a:endParaRPr/>
          </a:p>
          <a:p>
            <a:pPr lvl="1">
              <a:defRPr/>
            </a:pPr>
            <a:endParaRPr lang="en-US" sz="1800"/>
          </a:p>
          <a:p>
            <a:pPr marL="457200" lvl="1" indent="0">
              <a:buNone/>
              <a:defRPr/>
            </a:pPr>
            <a:endParaRPr lang="en-US" sz="1800"/>
          </a:p>
        </p:txBody>
      </p:sp>
      <p:sp>
        <p:nvSpPr>
          <p:cNvPr id="1616978761" name="Slide Number Placeholder 3"/>
          <p:cNvSpPr>
            <a:spLocks noGrp="1"/>
          </p:cNvSpPr>
          <p:nvPr>
            <p:ph type="sldNum" sz="quarter" idx="12"/>
          </p:nvPr>
        </p:nvSpPr>
        <p:spPr bwMode="auto"/>
        <p:txBody>
          <a:bodyPr/>
          <a:lstStyle/>
          <a:p>
            <a:pPr>
              <a:defRPr/>
            </a:pPr>
            <a:fld id="{5075537C-CA84-1446-933C-8E9D027F9201}" type="slidenum">
              <a:rPr lang="en-US"/>
              <a:t>16</a:t>
            </a:fld>
            <a:endParaRPr lang="en-US"/>
          </a:p>
        </p:txBody>
      </p:sp>
      <p:sp>
        <p:nvSpPr>
          <p:cNvPr id="67194406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Results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60285387" name="Slide Number Placeholder 3"/>
          <p:cNvSpPr>
            <a:spLocks noGrp="1"/>
          </p:cNvSpPr>
          <p:nvPr>
            <p:ph type="sldNum" sz="quarter" idx="12"/>
          </p:nvPr>
        </p:nvSpPr>
        <p:spPr bwMode="auto"/>
        <p:txBody>
          <a:bodyPr/>
          <a:lstStyle/>
          <a:p>
            <a:pPr>
              <a:defRPr/>
            </a:pPr>
            <a:fld id="{85DEA486-D8E7-4496-AA49-C1216211CA9C}" type="slidenum">
              <a:rPr lang="en-US"/>
              <a:t/>
            </a:fld>
            <a:endParaRPr lang="en-US"/>
          </a:p>
        </p:txBody>
      </p:sp>
      <p:sp>
        <p:nvSpPr>
          <p:cNvPr id="676690080" name="Title 1"/>
          <p:cNvSpPr txBox="1"/>
          <p:nvPr/>
        </p:nvSpPr>
        <p:spPr bwMode="auto">
          <a:xfrm>
            <a:off x="770010" y="538650"/>
            <a:ext cx="10515600" cy="549048"/>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de-DE">
                <a:solidFill>
                  <a:srgbClr val="0B49CB"/>
                </a:solidFill>
                <a:latin typeface="Abadi"/>
              </a:rPr>
              <a:t>Interactive Analytic</a:t>
            </a:r>
            <a:r>
              <a:rPr lang="en-US">
                <a:solidFill>
                  <a:srgbClr val="0B49CB"/>
                </a:solidFill>
                <a:latin typeface="Abadi"/>
              </a:rPr>
              <a:t> Dashboard</a:t>
            </a:r>
            <a:endParaRPr/>
          </a:p>
        </p:txBody>
      </p:sp>
      <p:pic>
        <p:nvPicPr>
          <p:cNvPr id="1989161493" name=""/>
          <p:cNvPicPr>
            <a:picLocks noChangeAspect="1"/>
          </p:cNvPicPr>
          <p:nvPr/>
        </p:nvPicPr>
        <p:blipFill rotWithShape="1">
          <a:blip r:embed="rId4"/>
          <a:stretch/>
        </p:blipFill>
        <p:spPr bwMode="auto">
          <a:xfrm flipH="0" flipV="0">
            <a:off x="719121" y="1424707"/>
            <a:ext cx="5786776" cy="3820227"/>
          </a:xfrm>
          <a:prstGeom prst="rect">
            <a:avLst/>
          </a:prstGeom>
        </p:spPr>
      </p:pic>
      <p:pic>
        <p:nvPicPr>
          <p:cNvPr id="1513252405" name=""/>
          <p:cNvPicPr>
            <a:picLocks noChangeAspect="1"/>
          </p:cNvPicPr>
          <p:nvPr/>
        </p:nvPicPr>
        <p:blipFill rotWithShape="1">
          <a:blip r:embed="rId5"/>
          <a:stretch/>
        </p:blipFill>
        <p:spPr bwMode="auto">
          <a:xfrm flipH="0" flipV="0">
            <a:off x="6788727" y="1424707"/>
            <a:ext cx="4580631" cy="2004641"/>
          </a:xfrm>
          <a:prstGeom prst="rect">
            <a:avLst/>
          </a:prstGeom>
        </p:spPr>
      </p:pic>
      <p:pic>
        <p:nvPicPr>
          <p:cNvPr id="1791707736" name=""/>
          <p:cNvPicPr>
            <a:picLocks noChangeAspect="1"/>
          </p:cNvPicPr>
          <p:nvPr/>
        </p:nvPicPr>
        <p:blipFill rotWithShape="1">
          <a:blip r:embed="rId6"/>
          <a:stretch/>
        </p:blipFill>
        <p:spPr bwMode="auto">
          <a:xfrm flipH="0" flipV="0">
            <a:off x="6820387" y="3713329"/>
            <a:ext cx="4517311" cy="197693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806254527"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2</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34655619" name="Slide Number Placeholder 4"/>
          <p:cNvSpPr>
            <a:spLocks noGrp="1"/>
          </p:cNvSpPr>
          <p:nvPr>
            <p:ph type="sldNum" sz="quarter" idx="12"/>
          </p:nvPr>
        </p:nvSpPr>
        <p:spPr bwMode="auto"/>
        <p:txBody>
          <a:bodyPr/>
          <a:lstStyle/>
          <a:p>
            <a:pPr>
              <a:defRPr/>
            </a:pPr>
            <a:fld id="{5075537C-CA84-1446-933C-8E9D027F9201}" type="slidenum">
              <a:rPr lang="en-US"/>
              <a:t>18</a:t>
            </a:fld>
            <a:endParaRPr lang="en-US"/>
          </a:p>
        </p:txBody>
      </p:sp>
      <p:sp>
        <p:nvSpPr>
          <p:cNvPr id="182897201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Launch Site</a:t>
            </a:r>
            <a:endParaRPr lang="en-US">
              <a:solidFill>
                <a:srgbClr val="0B49CB"/>
              </a:solidFill>
            </a:endParaRPr>
          </a:p>
        </p:txBody>
      </p:sp>
      <p:sp>
        <p:nvSpPr>
          <p:cNvPr id="206459773" name="Content Placeholder 4"/>
          <p:cNvSpPr>
            <a:spLocks noGrp="1"/>
          </p:cNvSpPr>
          <p:nvPr/>
        </p:nvSpPr>
        <p:spPr bwMode="auto">
          <a:xfrm flipH="0" flipV="0">
            <a:off x="770009" y="1578222"/>
            <a:ext cx="5948235" cy="4351338"/>
          </a:xfrm>
          <a:prstGeom prst="rect">
            <a:avLst/>
          </a:prstGeom>
        </p:spPr>
        <p:txBody>
          <a:bodyPr lIns="91440" tIns="45720" rIns="91440" bIns="45720" anchor="t"/>
          <a:lstStyle>
            <a:lvl1pPr marL="228600" indent="-228600" algn="l" defTabSz="914400" rtl="0">
              <a:lnSpc>
                <a:spcPct val="90000"/>
              </a:lnSpc>
              <a:spcBef>
                <a:spcPts val="999"/>
              </a:spcBef>
              <a:buFont typeface="Arial"/>
              <a:buChar char="•"/>
              <a:defRPr sz="2800">
                <a:solidFill>
                  <a:schemeClr val="tx1"/>
                </a:solidFill>
                <a:latin typeface="+mn-lt"/>
                <a:ea typeface="+mn-ea"/>
                <a:cs typeface="+mn-cs"/>
              </a:defRPr>
            </a:lvl1pPr>
            <a:lvl2pPr marL="685800" indent="-228600" algn="l" defTabSz="914400" rtl="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rtl="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499"/>
              </a:spcBef>
              <a:buFont typeface="Arial"/>
              <a:buChar char="•"/>
              <a:defRPr sz="1800">
                <a:solidFill>
                  <a:schemeClr val="tx1"/>
                </a:solidFill>
                <a:latin typeface="+mn-lt"/>
                <a:ea typeface="+mn-ea"/>
                <a:cs typeface="+mn-cs"/>
              </a:defRPr>
            </a:lvl9pPr>
          </a:lstStyle>
          <a:p>
            <a:pPr marL="0" indent="0">
              <a:buFont typeface="Arial"/>
              <a:buNone/>
              <a:defRPr/>
            </a:pPr>
            <a:r>
              <a:rPr lang="de-DE"/>
              <a:t>Comparision between the flight number an lauch sites</a:t>
            </a:r>
            <a:endParaRPr lang="de-DE"/>
          </a:p>
          <a:p>
            <a:pPr>
              <a:defRPr/>
            </a:pPr>
            <a:r>
              <a:rPr lang="de-DE"/>
              <a:t>The most flights are from CCAFS SLC 40</a:t>
            </a:r>
            <a:endParaRPr lang="de-DE"/>
          </a:p>
          <a:p>
            <a:pPr>
              <a:defRPr/>
            </a:pPr>
            <a:r>
              <a:rPr lang="de-DE"/>
              <a:t>The least flights are from VAFB SLC 4E</a:t>
            </a:r>
            <a:endParaRPr lang="de-DE"/>
          </a:p>
          <a:p>
            <a:pPr marL="0" indent="0">
              <a:buFont typeface="Arial"/>
              <a:buNone/>
              <a:defRPr/>
            </a:pPr>
            <a:r>
              <a:rPr lang="de-DE"/>
              <a:t>The succes rate increases with the Flightnumbers</a:t>
            </a:r>
            <a:endParaRPr/>
          </a:p>
        </p:txBody>
      </p:sp>
      <p:pic>
        <p:nvPicPr>
          <p:cNvPr id="1865274883" name=""/>
          <p:cNvPicPr>
            <a:picLocks noChangeAspect="1"/>
          </p:cNvPicPr>
          <p:nvPr/>
        </p:nvPicPr>
        <p:blipFill rotWithShape="1">
          <a:blip r:embed="rId4"/>
          <a:stretch/>
        </p:blipFill>
        <p:spPr bwMode="auto">
          <a:xfrm>
            <a:off x="6840680" y="1459674"/>
            <a:ext cx="5133974" cy="46196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621796841" name="Slide Number Placeholder 3"/>
          <p:cNvSpPr>
            <a:spLocks noGrp="1"/>
          </p:cNvSpPr>
          <p:nvPr>
            <p:ph type="sldNum" sz="quarter" idx="12"/>
          </p:nvPr>
        </p:nvSpPr>
        <p:spPr bwMode="auto"/>
        <p:txBody>
          <a:bodyPr anchor="ctr">
            <a:normAutofit/>
          </a:bodyPr>
          <a:lstStyle/>
          <a:p>
            <a:pPr>
              <a:defRPr/>
            </a:pPr>
            <a:fld id="{5075537C-CA84-1446-933C-8E9D027F9201}" type="slidenum">
              <a:rPr lang="en-US"/>
              <a:t>2</a:t>
            </a:fld>
            <a:endParaRPr lang="en-US"/>
          </a:p>
        </p:txBody>
      </p:sp>
      <p:sp>
        <p:nvSpPr>
          <p:cNvPr id="181067878" name="Content Placeholder 2"/>
          <p:cNvSpPr txBox="1"/>
          <p:nvPr/>
        </p:nvSpPr>
        <p:spPr bwMode="auto">
          <a:xfrm>
            <a:off x="958697" y="2113240"/>
            <a:ext cx="5167086" cy="3320824"/>
          </a:xfrm>
          <a:prstGeom prst="rect">
            <a:avLst/>
          </a:prstGeom>
        </p:spPr>
        <p:txBody>
          <a:bodyPr lIns="91440" tIns="45720" rIns="91440" bIns="45720" anchor="t">
            <a:normAutofit/>
          </a:bodyPr>
          <a:lstStyle>
            <a:lvl1pPr marL="228600" indent="-228600" algn="l" defTabSz="914400" rtl="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rtl="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rtl="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rtl="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rtl="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Executive Summary</a:t>
            </a:r>
            <a:endParaRPr/>
          </a:p>
          <a:p>
            <a:pPr>
              <a:lnSpc>
                <a:spcPct val="100000"/>
              </a:lnSpc>
              <a:spcBef>
                <a:spcPts val="1400"/>
              </a:spcBef>
              <a:defRPr/>
            </a:pPr>
            <a:r>
              <a:rPr lang="en-US" sz="2200">
                <a:solidFill>
                  <a:schemeClr val="accent3">
                    <a:lumMod val="25000"/>
                  </a:schemeClr>
                </a:solidFill>
                <a:latin typeface="Abadi"/>
              </a:rPr>
              <a:t>Introduction</a:t>
            </a:r>
            <a:endParaRPr/>
          </a:p>
          <a:p>
            <a:pPr>
              <a:lnSpc>
                <a:spcPct val="100000"/>
              </a:lnSpc>
              <a:spcBef>
                <a:spcPts val="1400"/>
              </a:spcBef>
              <a:defRPr/>
            </a:pPr>
            <a:r>
              <a:rPr lang="en-US" sz="2200">
                <a:solidFill>
                  <a:schemeClr val="accent3">
                    <a:lumMod val="25000"/>
                  </a:schemeClr>
                </a:solidFill>
                <a:latin typeface="Abadi"/>
              </a:rPr>
              <a:t>Methodology</a:t>
            </a:r>
            <a:endParaRPr/>
          </a:p>
          <a:p>
            <a:pPr>
              <a:lnSpc>
                <a:spcPct val="100000"/>
              </a:lnSpc>
              <a:spcBef>
                <a:spcPts val="1400"/>
              </a:spcBef>
              <a:defRPr/>
            </a:pPr>
            <a:r>
              <a:rPr lang="en-US" sz="2200">
                <a:solidFill>
                  <a:schemeClr val="accent3">
                    <a:lumMod val="25000"/>
                  </a:schemeClr>
                </a:solidFill>
                <a:latin typeface="Abadi"/>
              </a:rPr>
              <a:t>Results</a:t>
            </a:r>
            <a:endParaRPr/>
          </a:p>
          <a:p>
            <a:pPr>
              <a:lnSpc>
                <a:spcPct val="100000"/>
              </a:lnSpc>
              <a:spcBef>
                <a:spcPts val="1400"/>
              </a:spcBef>
              <a:defRPr/>
            </a:pPr>
            <a:r>
              <a:rPr lang="en-US" sz="2200">
                <a:solidFill>
                  <a:schemeClr val="accent3">
                    <a:lumMod val="25000"/>
                  </a:schemeClr>
                </a:solidFill>
                <a:latin typeface="Abadi"/>
              </a:rPr>
              <a:t>Conclusion</a:t>
            </a:r>
            <a:endParaRPr/>
          </a:p>
          <a:p>
            <a:pPr>
              <a:lnSpc>
                <a:spcPct val="100000"/>
              </a:lnSpc>
              <a:spcBef>
                <a:spcPts val="1400"/>
              </a:spcBef>
              <a:defRPr/>
            </a:pPr>
            <a:r>
              <a:rPr lang="en-US" sz="2200">
                <a:solidFill>
                  <a:schemeClr val="accent3">
                    <a:lumMod val="25000"/>
                  </a:schemeClr>
                </a:solidFill>
                <a:latin typeface="Abadi"/>
              </a:rPr>
              <a:t>Appendix</a:t>
            </a:r>
            <a:endParaRPr/>
          </a:p>
        </p:txBody>
      </p:sp>
      <p:sp>
        <p:nvSpPr>
          <p:cNvPr id="1821740386"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Outline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2138207010" name="Slide Number Placeholder 4"/>
          <p:cNvSpPr>
            <a:spLocks noGrp="1"/>
          </p:cNvSpPr>
          <p:nvPr>
            <p:ph type="sldNum" sz="quarter" idx="12"/>
          </p:nvPr>
        </p:nvSpPr>
        <p:spPr bwMode="auto"/>
        <p:txBody>
          <a:bodyPr/>
          <a:lstStyle/>
          <a:p>
            <a:pPr>
              <a:defRPr/>
            </a:pPr>
            <a:fld id="{5075537C-CA84-1446-933C-8E9D027F9201}" type="slidenum">
              <a:rPr lang="en-US"/>
              <a:t>19</a:t>
            </a:fld>
            <a:endParaRPr lang="en-US"/>
          </a:p>
        </p:txBody>
      </p:sp>
      <p:sp>
        <p:nvSpPr>
          <p:cNvPr id="1780264806"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Launch Site</a:t>
            </a:r>
            <a:endParaRPr/>
          </a:p>
        </p:txBody>
      </p:sp>
      <p:sp>
        <p:nvSpPr>
          <p:cNvPr id="441526211" name="Content Placeholder 4"/>
          <p:cNvSpPr>
            <a:spLocks noGrp="1"/>
          </p:cNvSpPr>
          <p:nvPr/>
        </p:nvSpPr>
        <p:spPr bwMode="auto">
          <a:xfrm flipH="0" flipV="0">
            <a:off x="770009" y="1578222"/>
            <a:ext cx="5144178" cy="4351338"/>
          </a:xfrm>
          <a:prstGeom prst="rect">
            <a:avLst/>
          </a:prstGeom>
        </p:spPr>
        <p:txBody>
          <a:bodyPr lIns="91440" tIns="45720" rIns="91440" bIns="45720" anchor="t"/>
          <a:lstStyle>
            <a:lvl1pPr marL="228600" indent="-228600" algn="l" defTabSz="914400" rtl="0">
              <a:lnSpc>
                <a:spcPct val="90000"/>
              </a:lnSpc>
              <a:spcBef>
                <a:spcPts val="999"/>
              </a:spcBef>
              <a:buFont typeface="Arial"/>
              <a:buChar char="•"/>
              <a:defRPr sz="2800">
                <a:solidFill>
                  <a:schemeClr val="tx1"/>
                </a:solidFill>
                <a:latin typeface="+mn-lt"/>
                <a:ea typeface="+mn-ea"/>
                <a:cs typeface="+mn-cs"/>
              </a:defRPr>
            </a:lvl1pPr>
            <a:lvl2pPr marL="685800" indent="-228600" algn="l" defTabSz="914400" rtl="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rtl="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499"/>
              </a:spcBef>
              <a:buFont typeface="Arial"/>
              <a:buChar char="•"/>
              <a:defRPr sz="1800">
                <a:solidFill>
                  <a:schemeClr val="tx1"/>
                </a:solidFill>
                <a:latin typeface="+mn-lt"/>
                <a:ea typeface="+mn-ea"/>
                <a:cs typeface="+mn-cs"/>
              </a:defRPr>
            </a:lvl9pPr>
          </a:lstStyle>
          <a:p>
            <a:pPr marL="0" indent="0">
              <a:buFont typeface="Arial"/>
              <a:buNone/>
              <a:defRPr/>
            </a:pPr>
            <a:r>
              <a:rPr lang="de-DE"/>
              <a:t>VAFB-SLC launch site has no rockets launched heavier than Payload mass 10000</a:t>
            </a:r>
            <a:endParaRPr/>
          </a:p>
        </p:txBody>
      </p:sp>
      <p:pic>
        <p:nvPicPr>
          <p:cNvPr id="1363912266" name=""/>
          <p:cNvPicPr>
            <a:picLocks noChangeAspect="1"/>
          </p:cNvPicPr>
          <p:nvPr/>
        </p:nvPicPr>
        <p:blipFill rotWithShape="1">
          <a:blip r:embed="rId4"/>
          <a:stretch/>
        </p:blipFill>
        <p:spPr bwMode="auto">
          <a:xfrm>
            <a:off x="5912921" y="1645227"/>
            <a:ext cx="6229350" cy="40957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962341532" name="Slide Number Placeholder 4"/>
          <p:cNvSpPr>
            <a:spLocks noGrp="1"/>
          </p:cNvSpPr>
          <p:nvPr>
            <p:ph type="sldNum" sz="quarter" idx="12"/>
          </p:nvPr>
        </p:nvSpPr>
        <p:spPr bwMode="auto"/>
        <p:txBody>
          <a:bodyPr/>
          <a:lstStyle/>
          <a:p>
            <a:pPr>
              <a:defRPr/>
            </a:pPr>
            <a:fld id="{5075537C-CA84-1446-933C-8E9D027F9201}" type="slidenum">
              <a:rPr lang="en-US"/>
              <a:t>20</a:t>
            </a:fld>
            <a:endParaRPr lang="en-US"/>
          </a:p>
        </p:txBody>
      </p:sp>
      <p:sp>
        <p:nvSpPr>
          <p:cNvPr id="192328697" name="Content Placeholder 2"/>
          <p:cNvSpPr>
            <a:spLocks noGrp="1"/>
          </p:cNvSpPr>
          <p:nvPr>
            <p:ph type="body" sz="half" idx="4294967295"/>
          </p:nvPr>
        </p:nvSpPr>
        <p:spPr bwMode="auto">
          <a:xfrm>
            <a:off x="770011" y="2082114"/>
            <a:ext cx="3932238" cy="3811588"/>
          </a:xfrm>
          <a:prstGeom prst="rect">
            <a:avLst/>
          </a:prstGeom>
        </p:spPr>
        <p:txBody>
          <a:bodyPr>
            <a:normAutofit/>
          </a:bodyPr>
          <a:lstStyle/>
          <a:p>
            <a:pPr marL="0" indent="0">
              <a:buFont typeface="Arial"/>
              <a:buNone/>
              <a:defRPr/>
            </a:pPr>
            <a:r>
              <a:rPr lang="de-DE" sz="2200" b="0" i="0" u="none" strike="noStrike" cap="none" spc="0">
                <a:solidFill>
                  <a:schemeClr val="tx1"/>
                </a:solidFill>
                <a:latin typeface="Abadi"/>
                <a:ea typeface="Abadi"/>
                <a:cs typeface="Abadi"/>
              </a:rPr>
              <a:t>The highest Success rate is on orbit </a:t>
            </a:r>
            <a:r>
              <a:rPr lang="de-DE" sz="2200" b="0" i="0" u="none" strike="noStrike" cap="none" spc="0">
                <a:solidFill>
                  <a:schemeClr val="tx1"/>
                </a:solidFill>
                <a:latin typeface="Abadi"/>
                <a:ea typeface="Abadi"/>
                <a:cs typeface="Abadi"/>
              </a:rPr>
              <a:t>ES-L1, GEO, HEO with a stunning 100% sucess rate</a:t>
            </a:r>
            <a:endParaRPr sz="2200">
              <a:latin typeface="Abadi"/>
              <a:cs typeface="Abadi"/>
            </a:endParaRPr>
          </a:p>
          <a:p>
            <a:pPr marL="0" indent="0">
              <a:buFont typeface="Arial"/>
              <a:buNone/>
              <a:defRPr/>
            </a:pPr>
            <a:endParaRPr sz="2200">
              <a:latin typeface="Abadi"/>
              <a:cs typeface="Abadi"/>
            </a:endParaRPr>
          </a:p>
          <a:p>
            <a:pPr marL="0" indent="0">
              <a:buFont typeface="Arial"/>
              <a:buNone/>
              <a:defRPr/>
            </a:pPr>
            <a:r>
              <a:rPr lang="de-DE" sz="2200">
                <a:latin typeface="Abadi"/>
                <a:ea typeface="Abadi"/>
                <a:cs typeface="Abadi"/>
              </a:rPr>
              <a:t>SO has the least success rate with 0%</a:t>
            </a:r>
            <a:endParaRPr sz="2200"/>
          </a:p>
        </p:txBody>
      </p:sp>
      <p:sp>
        <p:nvSpPr>
          <p:cNvPr id="167067383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 Rate vs. Orbit Type</a:t>
            </a:r>
            <a:endParaRPr lang="en-US">
              <a:solidFill>
                <a:srgbClr val="0B49CB"/>
              </a:solidFill>
            </a:endParaRPr>
          </a:p>
        </p:txBody>
      </p:sp>
      <p:pic>
        <p:nvPicPr>
          <p:cNvPr id="1005594741" name=""/>
          <p:cNvPicPr>
            <a:picLocks noChangeAspect="1"/>
          </p:cNvPicPr>
          <p:nvPr/>
        </p:nvPicPr>
        <p:blipFill rotWithShape="1">
          <a:blip r:embed="rId4"/>
          <a:stretch/>
        </p:blipFill>
        <p:spPr bwMode="auto">
          <a:xfrm>
            <a:off x="6494317" y="1645227"/>
            <a:ext cx="5419724" cy="40957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21193419" name="Slide Number Placeholder 4"/>
          <p:cNvSpPr>
            <a:spLocks noGrp="1"/>
          </p:cNvSpPr>
          <p:nvPr>
            <p:ph type="sldNum" sz="quarter" idx="12"/>
          </p:nvPr>
        </p:nvSpPr>
        <p:spPr bwMode="auto"/>
        <p:txBody>
          <a:bodyPr/>
          <a:lstStyle/>
          <a:p>
            <a:pPr>
              <a:defRPr/>
            </a:pPr>
            <a:fld id="{5075537C-CA84-1446-933C-8E9D027F9201}" type="slidenum">
              <a:rPr lang="en-US"/>
              <a:t>21</a:t>
            </a:fld>
            <a:endParaRPr lang="en-US"/>
          </a:p>
        </p:txBody>
      </p:sp>
      <p:sp>
        <p:nvSpPr>
          <p:cNvPr id="2124100891" name="Content Placeholder 2"/>
          <p:cNvSpPr>
            <a:spLocks noGrp="1"/>
          </p:cNvSpPr>
          <p:nvPr>
            <p:ph type="body" sz="half" idx="4294967295"/>
          </p:nvPr>
        </p:nvSpPr>
        <p:spPr bwMode="auto">
          <a:xfrm>
            <a:off x="770011" y="2069756"/>
            <a:ext cx="3932238" cy="3811588"/>
          </a:xfrm>
          <a:prstGeom prst="rect">
            <a:avLst/>
          </a:prstGeom>
        </p:spPr>
        <p:txBody>
          <a:bodyPr>
            <a:normAutofit/>
          </a:bodyPr>
          <a:lstStyle/>
          <a:p>
            <a:pPr marL="0" indent="0">
              <a:lnSpc>
                <a:spcPct val="100000"/>
              </a:lnSpc>
              <a:spcBef>
                <a:spcPts val="1400"/>
              </a:spcBef>
              <a:buFont typeface="Arial"/>
              <a:buNone/>
              <a:defRPr/>
            </a:pPr>
            <a:r>
              <a:rPr sz="2200" b="0" i="0" u="none">
                <a:solidFill>
                  <a:schemeClr val="tx1"/>
                </a:solidFill>
                <a:latin typeface="Abadi"/>
                <a:ea typeface="Abadi"/>
                <a:cs typeface="Abadi"/>
              </a:rPr>
              <a:t>You can observe that in the LEO orbit, success seems to be related to the number of flights. Conversely, in the GTO orbit, there appears to be no relationship between flight number and success.</a:t>
            </a:r>
            <a:endParaRPr>
              <a:solidFill>
                <a:schemeClr val="tx1"/>
              </a:solidFill>
            </a:endParaRPr>
          </a:p>
        </p:txBody>
      </p:sp>
      <p:sp>
        <p:nvSpPr>
          <p:cNvPr id="223643402"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Flight Number vs. Orbit Type</a:t>
            </a:r>
            <a:endParaRPr lang="en-US">
              <a:solidFill>
                <a:srgbClr val="0B49CB"/>
              </a:solidFill>
            </a:endParaRPr>
          </a:p>
        </p:txBody>
      </p:sp>
      <p:pic>
        <p:nvPicPr>
          <p:cNvPr id="522248682" name=""/>
          <p:cNvPicPr>
            <a:picLocks noChangeAspect="1"/>
          </p:cNvPicPr>
          <p:nvPr/>
        </p:nvPicPr>
        <p:blipFill rotWithShape="1">
          <a:blip r:embed="rId4"/>
          <a:stretch/>
        </p:blipFill>
        <p:spPr bwMode="auto">
          <a:xfrm>
            <a:off x="5739739" y="1410648"/>
            <a:ext cx="5162549" cy="46767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261626576" name="Slide Number Placeholder 4"/>
          <p:cNvSpPr>
            <a:spLocks noGrp="1"/>
          </p:cNvSpPr>
          <p:nvPr>
            <p:ph type="sldNum" sz="quarter" idx="12"/>
          </p:nvPr>
        </p:nvSpPr>
        <p:spPr bwMode="auto"/>
        <p:txBody>
          <a:bodyPr/>
          <a:lstStyle/>
          <a:p>
            <a:pPr>
              <a:defRPr/>
            </a:pPr>
            <a:fld id="{5075537C-CA84-1446-933C-8E9D027F9201}" type="slidenum">
              <a:rPr lang="en-US"/>
              <a:t>22</a:t>
            </a:fld>
            <a:endParaRPr lang="en-US"/>
          </a:p>
        </p:txBody>
      </p:sp>
      <p:sp>
        <p:nvSpPr>
          <p:cNvPr id="333342054" name="Content Placeholder 2"/>
          <p:cNvSpPr>
            <a:spLocks noGrp="1"/>
          </p:cNvSpPr>
          <p:nvPr>
            <p:ph type="body" sz="half" idx="4294967295"/>
          </p:nvPr>
        </p:nvSpPr>
        <p:spPr bwMode="auto">
          <a:xfrm>
            <a:off x="770011" y="2057400"/>
            <a:ext cx="3932238" cy="3811588"/>
          </a:xfrm>
          <a:prstGeom prst="rect">
            <a:avLst/>
          </a:prstGeom>
        </p:spPr>
        <p:txBody>
          <a:bodyPr>
            <a:normAutofit/>
          </a:bodyPr>
          <a:lstStyle/>
          <a:p>
            <a:pPr marL="0" indent="0">
              <a:buFont typeface="Arial"/>
              <a:buNone/>
              <a:defRPr/>
            </a:pPr>
            <a:r>
              <a:rPr sz="2200" b="0" i="0" u="none">
                <a:solidFill>
                  <a:schemeClr val="tx1"/>
                </a:solidFill>
                <a:latin typeface="Abadi"/>
                <a:ea typeface="Abadi"/>
                <a:cs typeface="Abadi"/>
              </a:rPr>
              <a:t>With heavy payloads the successful landing or positive landing rate are more for Polar,LEO and ISS.</a:t>
            </a:r>
            <a:endParaRPr sz="2200">
              <a:solidFill>
                <a:schemeClr val="tx1"/>
              </a:solidFill>
              <a:latin typeface="Abadi"/>
              <a:cs typeface="Abadi"/>
            </a:endParaRPr>
          </a:p>
          <a:p>
            <a:pPr marL="0" indent="0">
              <a:lnSpc>
                <a:spcPct val="100000"/>
              </a:lnSpc>
              <a:spcBef>
                <a:spcPts val="1400"/>
              </a:spcBef>
              <a:buFont typeface="Arial"/>
              <a:buNone/>
              <a:defRPr/>
            </a:pPr>
            <a:r>
              <a:rPr sz="2200" b="0" i="0" u="none">
                <a:solidFill>
                  <a:schemeClr val="tx1"/>
                </a:solidFill>
                <a:latin typeface="Abadi"/>
                <a:ea typeface="Abadi"/>
                <a:cs typeface="Abadi"/>
              </a:rPr>
              <a:t>However, for GTO, it's difficult to distinguish between successful and unsuccessful landings as both outcomes are present.</a:t>
            </a:r>
            <a:endParaRPr sz="2200">
              <a:solidFill>
                <a:schemeClr val="tx1"/>
              </a:solidFill>
            </a:endParaRPr>
          </a:p>
        </p:txBody>
      </p:sp>
      <p:sp>
        <p:nvSpPr>
          <p:cNvPr id="23609842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Payload vs. Orbit Type</a:t>
            </a:r>
            <a:endParaRPr lang="en-US">
              <a:solidFill>
                <a:srgbClr val="0B49CB"/>
              </a:solidFill>
            </a:endParaRPr>
          </a:p>
        </p:txBody>
      </p:sp>
      <p:pic>
        <p:nvPicPr>
          <p:cNvPr id="458343724" name=""/>
          <p:cNvPicPr>
            <a:picLocks noChangeAspect="1"/>
          </p:cNvPicPr>
          <p:nvPr/>
        </p:nvPicPr>
        <p:blipFill rotWithShape="1">
          <a:blip r:embed="rId4"/>
          <a:stretch/>
        </p:blipFill>
        <p:spPr bwMode="auto">
          <a:xfrm>
            <a:off x="5789220" y="1348797"/>
            <a:ext cx="5162549" cy="46767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957233984" name="Slide Number Placeholder 4"/>
          <p:cNvSpPr>
            <a:spLocks noGrp="1"/>
          </p:cNvSpPr>
          <p:nvPr>
            <p:ph type="sldNum" sz="quarter" idx="12"/>
          </p:nvPr>
        </p:nvSpPr>
        <p:spPr bwMode="auto"/>
        <p:txBody>
          <a:bodyPr/>
          <a:lstStyle/>
          <a:p>
            <a:pPr>
              <a:defRPr/>
            </a:pPr>
            <a:fld id="{5075537C-CA84-1446-933C-8E9D027F9201}" type="slidenum">
              <a:rPr lang="en-US"/>
              <a:t>23</a:t>
            </a:fld>
            <a:endParaRPr lang="en-US"/>
          </a:p>
        </p:txBody>
      </p:sp>
      <p:sp>
        <p:nvSpPr>
          <p:cNvPr id="578901745"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Success Yearly Trend</a:t>
            </a:r>
            <a:endParaRPr/>
          </a:p>
        </p:txBody>
      </p:sp>
      <p:sp>
        <p:nvSpPr>
          <p:cNvPr id="555178094" name="Content Placeholder 4"/>
          <p:cNvSpPr>
            <a:spLocks noGrp="1"/>
          </p:cNvSpPr>
          <p:nvPr/>
        </p:nvSpPr>
        <p:spPr bwMode="auto">
          <a:xfrm flipH="0" flipV="0">
            <a:off x="770009" y="1825624"/>
            <a:ext cx="4142196" cy="4351338"/>
          </a:xfrm>
          <a:prstGeom prst="rect">
            <a:avLst/>
          </a:prstGeom>
        </p:spPr>
        <p:txBody>
          <a:bodyPr lIns="91440" tIns="45720" rIns="91440" bIns="45720" anchor="t"/>
          <a:lstStyle>
            <a:lvl1pPr marL="228600" indent="-228600" algn="l" defTabSz="914400" rtl="0">
              <a:lnSpc>
                <a:spcPct val="90000"/>
              </a:lnSpc>
              <a:spcBef>
                <a:spcPts val="999"/>
              </a:spcBef>
              <a:buFont typeface="Arial"/>
              <a:buChar char="•"/>
              <a:defRPr sz="2800">
                <a:solidFill>
                  <a:schemeClr val="tx1"/>
                </a:solidFill>
                <a:latin typeface="+mn-lt"/>
                <a:ea typeface="+mn-ea"/>
                <a:cs typeface="+mn-cs"/>
              </a:defRPr>
            </a:lvl1pPr>
            <a:lvl2pPr marL="685800" indent="-228600" algn="l" defTabSz="914400" rtl="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rtl="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499"/>
              </a:spcBef>
              <a:buFont typeface="Arial"/>
              <a:buChar char="•"/>
              <a:defRPr sz="1800">
                <a:solidFill>
                  <a:schemeClr val="tx1"/>
                </a:solidFill>
                <a:latin typeface="+mn-lt"/>
                <a:ea typeface="+mn-ea"/>
                <a:cs typeface="+mn-cs"/>
              </a:defRPr>
            </a:lvl9pPr>
          </a:lstStyle>
          <a:p>
            <a:pPr marL="0" indent="0">
              <a:lnSpc>
                <a:spcPct val="100000"/>
              </a:lnSpc>
              <a:spcBef>
                <a:spcPts val="1399"/>
              </a:spcBef>
              <a:buFont typeface="Arial"/>
              <a:buNone/>
              <a:defRPr/>
            </a:pPr>
            <a:r>
              <a:rPr lang="de-DE"/>
              <a:t>W</a:t>
            </a:r>
            <a:r>
              <a:rPr lang="de-DE"/>
              <a:t>e can see the incresing sucess rate over the time</a:t>
            </a:r>
            <a:r>
              <a:rPr lang="de-DE"/>
              <a:t> from 2010 with 0% to 2020 with around 80%</a:t>
            </a:r>
            <a:endParaRPr/>
          </a:p>
          <a:p>
            <a:pPr marL="0" indent="0">
              <a:buFont typeface="Arial"/>
              <a:buNone/>
              <a:defRPr/>
            </a:pPr>
            <a:endParaRPr lang="en-US"/>
          </a:p>
        </p:txBody>
      </p:sp>
      <p:pic>
        <p:nvPicPr>
          <p:cNvPr id="886276572" name=""/>
          <p:cNvPicPr>
            <a:picLocks noChangeAspect="1"/>
          </p:cNvPicPr>
          <p:nvPr/>
        </p:nvPicPr>
        <p:blipFill rotWithShape="1">
          <a:blip r:embed="rId4"/>
          <a:stretch/>
        </p:blipFill>
        <p:spPr bwMode="auto">
          <a:xfrm>
            <a:off x="5690259" y="1731817"/>
            <a:ext cx="5391149" cy="40576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870242873" name="Slide Number Placeholder 3"/>
          <p:cNvSpPr>
            <a:spLocks noGrp="1"/>
          </p:cNvSpPr>
          <p:nvPr>
            <p:ph type="sldNum" sz="quarter" idx="12"/>
          </p:nvPr>
        </p:nvSpPr>
        <p:spPr bwMode="auto"/>
        <p:txBody>
          <a:bodyPr/>
          <a:lstStyle/>
          <a:p>
            <a:pPr>
              <a:defRPr/>
            </a:pPr>
            <a:fld id="{5075537C-CA84-1446-933C-8E9D027F9201}" type="slidenum">
              <a:rPr lang="en-US"/>
              <a:t>24</a:t>
            </a:fld>
            <a:endParaRPr lang="en-US"/>
          </a:p>
        </p:txBody>
      </p:sp>
      <p:sp>
        <p:nvSpPr>
          <p:cNvPr id="1356962667" name="Content Placeholder 4"/>
          <p:cNvSpPr>
            <a:spLocks noGrp="1"/>
          </p:cNvSpPr>
          <p:nvPr>
            <p:ph idx="4294967295"/>
          </p:nvPr>
        </p:nvSpPr>
        <p:spPr bwMode="auto">
          <a:xfrm>
            <a:off x="770010" y="1825625"/>
            <a:ext cx="9745589" cy="4351338"/>
          </a:xfrm>
          <a:prstGeom prst="rect">
            <a:avLst/>
          </a:prstGeom>
        </p:spPr>
        <p:txBody>
          <a:bodyPr>
            <a:normAutofit/>
          </a:bodyPr>
          <a:lstStyle/>
          <a:p>
            <a:pPr marL="0" indent="0">
              <a:lnSpc>
                <a:spcPct val="100000"/>
              </a:lnSpc>
              <a:spcBef>
                <a:spcPts val="1400"/>
              </a:spcBef>
              <a:buFont typeface="Arial"/>
              <a:buNone/>
              <a:defRPr/>
            </a:pPr>
            <a:r>
              <a:rPr lang="en-US" sz="2200" b="0" i="0" u="none" strike="noStrike" cap="none" spc="0">
                <a:solidFill>
                  <a:schemeClr val="accent3">
                    <a:lumMod val="25000"/>
                  </a:schemeClr>
                </a:solidFill>
                <a:latin typeface="Abadi"/>
                <a:ea typeface="Abadi"/>
                <a:cs typeface="Abadi"/>
              </a:rPr>
              <a:t>%sql SELECT DISTINCT Launch_Site from SPACEXTBL;</a:t>
            </a:r>
            <a:endParaRPr sz="2200">
              <a:latin typeface="Abadi"/>
              <a:cs typeface="Abadi"/>
            </a:endParaRPr>
          </a:p>
          <a:p>
            <a:pPr marL="0" indent="0">
              <a:lnSpc>
                <a:spcPct val="100000"/>
              </a:lnSpc>
              <a:spcBef>
                <a:spcPts val="1400"/>
              </a:spcBef>
              <a:buFont typeface="Arial"/>
              <a:buNone/>
              <a:defRPr/>
            </a:pPr>
            <a:r>
              <a:rPr lang="de-DE" sz="2200" b="0" i="0" u="none" strike="noStrike" cap="none" spc="0">
                <a:solidFill>
                  <a:schemeClr val="accent3">
                    <a:lumMod val="25000"/>
                  </a:schemeClr>
                </a:solidFill>
                <a:latin typeface="Abadi"/>
                <a:ea typeface="Abadi"/>
                <a:cs typeface="Abadi"/>
              </a:rPr>
              <a:t>‚</a:t>
            </a:r>
            <a:r>
              <a:rPr lang="en-US" sz="2200" b="0" i="0" u="none" strike="noStrike" cap="none" spc="0">
                <a:solidFill>
                  <a:schemeClr val="accent3">
                    <a:lumMod val="25000"/>
                  </a:schemeClr>
                </a:solidFill>
                <a:latin typeface="Abadi"/>
                <a:ea typeface="Abadi"/>
                <a:cs typeface="Abadi"/>
              </a:rPr>
              <a:t>SELECT DISTINCT</a:t>
            </a:r>
            <a:r>
              <a:rPr lang="de-DE" sz="2200" b="0" i="0" u="none" strike="noStrike" cap="none" spc="0">
                <a:solidFill>
                  <a:schemeClr val="accent3">
                    <a:lumMod val="25000"/>
                  </a:schemeClr>
                </a:solidFill>
                <a:latin typeface="Abadi"/>
                <a:ea typeface="Abadi"/>
                <a:cs typeface="Abadi"/>
              </a:rPr>
              <a:t>‘</a:t>
            </a:r>
            <a:r>
              <a:rPr lang="de-DE" sz="2200">
                <a:solidFill>
                  <a:schemeClr val="accent3">
                    <a:lumMod val="25000"/>
                  </a:schemeClr>
                </a:solidFill>
                <a:latin typeface="Abadi"/>
                <a:ea typeface="Abadi"/>
                <a:cs typeface="Abadi"/>
              </a:rPr>
              <a:t> returns only unique launch sites from the </a:t>
            </a:r>
            <a:r>
              <a:rPr lang="de-DE" sz="2200" b="0" i="0" u="none" strike="noStrike" cap="none" spc="0">
                <a:solidFill>
                  <a:schemeClr val="accent3">
                    <a:lumMod val="25000"/>
                  </a:schemeClr>
                </a:solidFill>
                <a:latin typeface="Abadi"/>
                <a:ea typeface="Abadi"/>
                <a:cs typeface="Abadi"/>
              </a:rPr>
              <a:t>‚</a:t>
            </a:r>
            <a:r>
              <a:rPr lang="en-US" sz="2200" b="0" i="0" u="none" strike="noStrike" cap="none" spc="0">
                <a:solidFill>
                  <a:schemeClr val="accent3">
                    <a:lumMod val="25000"/>
                  </a:schemeClr>
                </a:solidFill>
                <a:latin typeface="Abadi"/>
                <a:ea typeface="Abadi"/>
                <a:cs typeface="Abadi"/>
              </a:rPr>
              <a:t>Launch_Site</a:t>
            </a:r>
            <a:r>
              <a:rPr lang="de-DE" sz="2200" b="0" i="0" u="none" strike="noStrike" cap="none" spc="0">
                <a:solidFill>
                  <a:schemeClr val="accent3">
                    <a:lumMod val="25000"/>
                  </a:schemeClr>
                </a:solidFill>
                <a:latin typeface="Abadi"/>
                <a:ea typeface="Abadi"/>
                <a:cs typeface="Abadi"/>
              </a:rPr>
              <a:t>‘</a:t>
            </a:r>
            <a:r>
              <a:rPr lang="de-DE" sz="2200">
                <a:latin typeface="Abadi"/>
                <a:ea typeface="Abadi"/>
                <a:cs typeface="Abadi"/>
              </a:rPr>
              <a:t> coloumn ot the ‚</a:t>
            </a:r>
            <a:r>
              <a:rPr lang="en-US" sz="2200" b="0" i="0" u="none" strike="noStrike" cap="none" spc="0">
                <a:solidFill>
                  <a:schemeClr val="accent3">
                    <a:lumMod val="25000"/>
                  </a:schemeClr>
                </a:solidFill>
                <a:latin typeface="Abadi"/>
                <a:ea typeface="Abadi"/>
                <a:cs typeface="Abadi"/>
              </a:rPr>
              <a:t>SPACEXTBL</a:t>
            </a:r>
            <a:r>
              <a:rPr lang="de-DE" sz="2200" b="0" i="0" u="none" strike="noStrike" cap="none" spc="0">
                <a:solidFill>
                  <a:schemeClr val="accent3">
                    <a:lumMod val="25000"/>
                  </a:schemeClr>
                </a:solidFill>
                <a:latin typeface="Abadi"/>
                <a:ea typeface="Abadi"/>
                <a:cs typeface="Abadi"/>
              </a:rPr>
              <a:t>‘</a:t>
            </a:r>
            <a:r>
              <a:rPr lang="de-DE" sz="2200">
                <a:latin typeface="Abadi"/>
                <a:ea typeface="Abadi"/>
                <a:cs typeface="Abadi"/>
              </a:rPr>
              <a:t> Table</a:t>
            </a:r>
            <a:endParaRPr lang="de-DE" sz="2200">
              <a:solidFill>
                <a:schemeClr val="accent3">
                  <a:lumMod val="25000"/>
                </a:schemeClr>
              </a:solidFill>
              <a:latin typeface="Abadi"/>
            </a:endParaRPr>
          </a:p>
          <a:p>
            <a:pPr marL="0" indent="0">
              <a:lnSpc>
                <a:spcPct val="100000"/>
              </a:lnSpc>
              <a:spcBef>
                <a:spcPts val="1399"/>
              </a:spcBef>
              <a:buFont typeface="Arial"/>
              <a:buNone/>
              <a:defRPr/>
            </a:pPr>
            <a:endParaRPr/>
          </a:p>
        </p:txBody>
      </p:sp>
      <p:sp>
        <p:nvSpPr>
          <p:cNvPr id="4695390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All Launch Site Names</a:t>
            </a:r>
            <a:endParaRPr/>
          </a:p>
        </p:txBody>
      </p:sp>
      <p:pic>
        <p:nvPicPr>
          <p:cNvPr id="250225505" name=""/>
          <p:cNvPicPr>
            <a:picLocks noChangeAspect="1"/>
          </p:cNvPicPr>
          <p:nvPr/>
        </p:nvPicPr>
        <p:blipFill rotWithShape="1">
          <a:blip r:embed="rId4"/>
          <a:stretch/>
        </p:blipFill>
        <p:spPr bwMode="auto">
          <a:xfrm>
            <a:off x="3661558" y="3338512"/>
            <a:ext cx="4495799" cy="28384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47547792" name="Slide Number Placeholder 3"/>
          <p:cNvSpPr>
            <a:spLocks noGrp="1"/>
          </p:cNvSpPr>
          <p:nvPr>
            <p:ph type="sldNum" sz="quarter" idx="12"/>
          </p:nvPr>
        </p:nvSpPr>
        <p:spPr bwMode="auto"/>
        <p:txBody>
          <a:bodyPr/>
          <a:lstStyle/>
          <a:p>
            <a:pPr>
              <a:defRPr/>
            </a:pPr>
            <a:fld id="{5075537C-CA84-1446-933C-8E9D027F9201}" type="slidenum">
              <a:rPr lang="en-US"/>
              <a:t>25</a:t>
            </a:fld>
            <a:endParaRPr lang="en-US"/>
          </a:p>
        </p:txBody>
      </p:sp>
      <p:sp>
        <p:nvSpPr>
          <p:cNvPr id="24124466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Launch Site Names Begin with 'CCA'</a:t>
            </a:r>
            <a:endParaRPr/>
          </a:p>
        </p:txBody>
      </p:sp>
      <p:sp>
        <p:nvSpPr>
          <p:cNvPr id="182552039" name="Content Placeholder 4"/>
          <p:cNvSpPr>
            <a:spLocks noGrp="1"/>
          </p:cNvSpPr>
          <p:nvPr/>
        </p:nvSpPr>
        <p:spPr bwMode="auto">
          <a:xfrm>
            <a:off x="770009" y="1825624"/>
            <a:ext cx="9745588" cy="4351338"/>
          </a:xfrm>
          <a:prstGeom prst="rect">
            <a:avLst/>
          </a:prstGeom>
        </p:spPr>
        <p:txBody>
          <a:bodyPr>
            <a:normAutofit/>
          </a:bodyPr>
          <a:lstStyle>
            <a:lvl1pPr marL="228600" indent="-228600" algn="l" defTabSz="914400" rtl="0">
              <a:lnSpc>
                <a:spcPct val="90000"/>
              </a:lnSpc>
              <a:spcBef>
                <a:spcPts val="999"/>
              </a:spcBef>
              <a:buFont typeface="Arial"/>
              <a:buChar char="•"/>
              <a:defRPr sz="2800">
                <a:solidFill>
                  <a:schemeClr val="tx1"/>
                </a:solidFill>
                <a:latin typeface="+mn-lt"/>
                <a:ea typeface="+mn-ea"/>
                <a:cs typeface="+mn-cs"/>
              </a:defRPr>
            </a:lvl1pPr>
            <a:lvl2pPr marL="685800" indent="-228600" algn="l" defTabSz="914400" rtl="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rtl="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499"/>
              </a:spcBef>
              <a:buFont typeface="Arial"/>
              <a:buChar char="•"/>
              <a:defRPr sz="1800">
                <a:solidFill>
                  <a:schemeClr val="tx1"/>
                </a:solidFill>
                <a:latin typeface="+mn-lt"/>
                <a:ea typeface="+mn-ea"/>
                <a:cs typeface="+mn-cs"/>
              </a:defRPr>
            </a:lvl9pPr>
          </a:lstStyle>
          <a:p>
            <a:pPr marL="0" indent="0">
              <a:lnSpc>
                <a:spcPct val="100000"/>
              </a:lnSpc>
              <a:spcBef>
                <a:spcPts val="1399"/>
              </a:spcBef>
              <a:buFont typeface="Arial"/>
              <a:buNone/>
              <a:defRPr/>
            </a:pPr>
            <a:r>
              <a:rPr lang="en-US" sz="2200" b="0" i="0" u="none" strike="noStrike" cap="none" spc="0">
                <a:solidFill>
                  <a:schemeClr val="accent3">
                    <a:lumMod val="25000"/>
                  </a:schemeClr>
                </a:solidFill>
                <a:latin typeface="Abadi"/>
                <a:ea typeface="Abadi"/>
                <a:cs typeface="Abadi"/>
              </a:rPr>
              <a:t>%sql SELECT Launch_Site from SPACEXTBL WHERE Launch_Site LIKE 'CCA%' LIMIT 5;</a:t>
            </a:r>
            <a:endParaRPr sz="2200">
              <a:latin typeface="Abadi"/>
              <a:cs typeface="Abadi"/>
            </a:endParaRPr>
          </a:p>
          <a:p>
            <a:pPr marL="0" indent="0">
              <a:lnSpc>
                <a:spcPct val="100000"/>
              </a:lnSpc>
              <a:spcBef>
                <a:spcPts val="1399"/>
              </a:spcBef>
              <a:buFont typeface="Arial"/>
              <a:buNone/>
              <a:defRPr/>
            </a:pPr>
            <a:r>
              <a:rPr lang="de-DE" sz="2200" b="0" i="0" u="none" strike="noStrike" cap="none" spc="0">
                <a:solidFill>
                  <a:schemeClr val="accent3">
                    <a:lumMod val="25000"/>
                  </a:schemeClr>
                </a:solidFill>
                <a:latin typeface="Abadi"/>
                <a:ea typeface="Abadi"/>
                <a:cs typeface="Abadi"/>
              </a:rPr>
              <a:t>‚LIKE‘ command searches strings with Wilcard ‚%‘ in ‚WHERE‘ clause to select and display a table of all records that begin with ‚CCA‘ </a:t>
            </a:r>
            <a:endParaRPr lang="de-DE" sz="2200">
              <a:solidFill>
                <a:schemeClr val="accent3">
                  <a:lumMod val="25000"/>
                </a:schemeClr>
              </a:solidFill>
              <a:latin typeface="Abadi"/>
            </a:endParaRPr>
          </a:p>
          <a:p>
            <a:pPr marL="0" indent="0">
              <a:lnSpc>
                <a:spcPct val="100000"/>
              </a:lnSpc>
              <a:spcBef>
                <a:spcPts val="1399"/>
              </a:spcBef>
              <a:buFont typeface="Arial"/>
              <a:buNone/>
              <a:defRPr/>
            </a:pPr>
            <a:endParaRPr/>
          </a:p>
        </p:txBody>
      </p:sp>
      <p:pic>
        <p:nvPicPr>
          <p:cNvPr id="970430934" name=""/>
          <p:cNvPicPr>
            <a:picLocks noChangeAspect="1"/>
          </p:cNvPicPr>
          <p:nvPr/>
        </p:nvPicPr>
        <p:blipFill rotWithShape="1">
          <a:blip r:embed="rId4"/>
          <a:stretch/>
        </p:blipFill>
        <p:spPr bwMode="auto">
          <a:xfrm>
            <a:off x="2832759" y="3429000"/>
            <a:ext cx="6153149" cy="31622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98078028" name="Slide Number Placeholder 3"/>
          <p:cNvSpPr>
            <a:spLocks noGrp="1"/>
          </p:cNvSpPr>
          <p:nvPr>
            <p:ph type="sldNum" sz="quarter" idx="12"/>
          </p:nvPr>
        </p:nvSpPr>
        <p:spPr bwMode="auto"/>
        <p:txBody>
          <a:bodyPr/>
          <a:lstStyle/>
          <a:p>
            <a:pPr>
              <a:defRPr/>
            </a:pPr>
            <a:fld id="{5075537C-CA84-1446-933C-8E9D027F9201}" type="slidenum">
              <a:rPr lang="en-US"/>
              <a:t>26</a:t>
            </a:fld>
            <a:endParaRPr lang="en-US"/>
          </a:p>
        </p:txBody>
      </p:sp>
      <p:sp>
        <p:nvSpPr>
          <p:cNvPr id="1208797842" name="Content Placeholder 4"/>
          <p:cNvSpPr>
            <a:spLocks noGrp="1"/>
          </p:cNvSpPr>
          <p:nvPr>
            <p:ph idx="4294967295"/>
          </p:nvPr>
        </p:nvSpPr>
        <p:spPr bwMode="auto">
          <a:xfrm>
            <a:off x="770010" y="1825625"/>
            <a:ext cx="9745589" cy="4351338"/>
          </a:xfrm>
          <a:prstGeom prst="rect">
            <a:avLst/>
          </a:prstGeom>
        </p:spPr>
        <p:txBody>
          <a:bodyPr>
            <a:normAutofit/>
          </a:bodyPr>
          <a:lstStyle/>
          <a:p>
            <a:pPr marL="0" indent="0">
              <a:lnSpc>
                <a:spcPct val="100000"/>
              </a:lnSpc>
              <a:spcBef>
                <a:spcPts val="1400"/>
              </a:spcBef>
              <a:buFont typeface="Arial"/>
              <a:buNone/>
              <a:defRPr/>
            </a:pPr>
            <a:r>
              <a:rPr lang="en-US" sz="2200" b="0" i="0" u="none" strike="noStrike" cap="none" spc="0">
                <a:solidFill>
                  <a:schemeClr val="accent3">
                    <a:lumMod val="25000"/>
                  </a:schemeClr>
                </a:solidFill>
                <a:latin typeface="Abadi"/>
                <a:ea typeface="Abadi"/>
                <a:cs typeface="Abadi"/>
              </a:rPr>
              <a:t>%sql SELECT SUM(PAYLOAD_MASS__KG_) from SPACEXTBL WHERE Customer = 'NASA (CRS)';</a:t>
            </a:r>
            <a:endParaRPr lang="en-US" sz="2200">
              <a:solidFill>
                <a:schemeClr val="accent3">
                  <a:lumMod val="25000"/>
                </a:schemeClr>
              </a:solidFill>
              <a:latin typeface="Abadi"/>
            </a:endParaRPr>
          </a:p>
          <a:p>
            <a:pPr marL="0" indent="0">
              <a:lnSpc>
                <a:spcPct val="100000"/>
              </a:lnSpc>
              <a:spcBef>
                <a:spcPts val="1399"/>
              </a:spcBef>
              <a:buFont typeface="Arial"/>
              <a:buNone/>
              <a:defRPr/>
            </a:pPr>
            <a:r>
              <a:rPr lang="de-DE" sz="2200">
                <a:solidFill>
                  <a:schemeClr val="accent3">
                    <a:lumMod val="25000"/>
                  </a:schemeClr>
                </a:solidFill>
                <a:latin typeface="Abadi"/>
              </a:rPr>
              <a:t>‚SUM()‘ function gives you the total sum of </a:t>
            </a:r>
            <a:r>
              <a:rPr lang="de-DE" sz="2200">
                <a:solidFill>
                  <a:schemeClr val="accent3">
                    <a:lumMod val="25000"/>
                  </a:schemeClr>
                </a:solidFill>
                <a:latin typeface="Abadi"/>
              </a:rPr>
              <a:t>‚</a:t>
            </a:r>
            <a:r>
              <a:rPr lang="en-US" sz="2200" b="0" i="0" u="none" strike="noStrike" cap="none" spc="0">
                <a:solidFill>
                  <a:schemeClr val="accent3">
                    <a:lumMod val="25000"/>
                  </a:schemeClr>
                </a:solidFill>
                <a:latin typeface="Abadi"/>
                <a:ea typeface="Abadi"/>
                <a:cs typeface="Abadi"/>
              </a:rPr>
              <a:t>PAYLOAD_MASS__KG_</a:t>
            </a:r>
            <a:r>
              <a:rPr lang="de-DE" sz="2200">
                <a:solidFill>
                  <a:schemeClr val="accent3">
                    <a:lumMod val="25000"/>
                  </a:schemeClr>
                </a:solidFill>
                <a:latin typeface="Abadi"/>
              </a:rPr>
              <a:t>‘</a:t>
            </a:r>
            <a:endParaRPr lang="de-DE" sz="2200">
              <a:solidFill>
                <a:schemeClr val="accent3">
                  <a:lumMod val="25000"/>
                </a:schemeClr>
              </a:solidFill>
              <a:latin typeface="Abadi"/>
            </a:endParaRPr>
          </a:p>
          <a:p>
            <a:pPr marL="0" indent="0">
              <a:lnSpc>
                <a:spcPct val="100000"/>
              </a:lnSpc>
              <a:spcBef>
                <a:spcPts val="1399"/>
              </a:spcBef>
              <a:buFont typeface="Arial"/>
              <a:buNone/>
              <a:defRPr/>
            </a:pPr>
            <a:r>
              <a:rPr lang="de-DE" sz="2200">
                <a:solidFill>
                  <a:schemeClr val="accent3">
                    <a:lumMod val="25000"/>
                  </a:schemeClr>
                </a:solidFill>
                <a:latin typeface="Abadi"/>
              </a:rPr>
              <a:t>WHERE </a:t>
            </a:r>
            <a:r>
              <a:rPr lang="en-US" sz="2200" b="0" i="0" u="none" strike="noStrike" cap="none" spc="0">
                <a:solidFill>
                  <a:schemeClr val="accent3">
                    <a:lumMod val="25000"/>
                  </a:schemeClr>
                </a:solidFill>
                <a:latin typeface="Abadi"/>
                <a:ea typeface="Abadi"/>
                <a:cs typeface="Abadi"/>
              </a:rPr>
              <a:t>Customer = 'NASA (CRS)</a:t>
            </a:r>
            <a:r>
              <a:rPr lang="de-DE" sz="2200" b="0" i="0" u="none" strike="noStrike" cap="none" spc="0">
                <a:solidFill>
                  <a:schemeClr val="accent3">
                    <a:lumMod val="25000"/>
                  </a:schemeClr>
                </a:solidFill>
                <a:latin typeface="Abadi"/>
                <a:ea typeface="Abadi"/>
                <a:cs typeface="Abadi"/>
              </a:rPr>
              <a:t> gives you only entries when </a:t>
            </a:r>
            <a:r>
              <a:rPr lang="en-US" sz="2200" b="0" i="0" u="none" strike="noStrike" cap="none" spc="0">
                <a:solidFill>
                  <a:schemeClr val="accent3">
                    <a:lumMod val="25000"/>
                  </a:schemeClr>
                </a:solidFill>
                <a:latin typeface="Abadi"/>
                <a:ea typeface="Abadi"/>
                <a:cs typeface="Abadi"/>
              </a:rPr>
              <a:t>Customer </a:t>
            </a:r>
            <a:r>
              <a:rPr lang="de-DE" sz="2200" b="0" i="0" u="none" strike="noStrike" cap="none" spc="0">
                <a:solidFill>
                  <a:schemeClr val="accent3">
                    <a:lumMod val="25000"/>
                  </a:schemeClr>
                </a:solidFill>
                <a:latin typeface="Abadi"/>
                <a:ea typeface="Abadi"/>
                <a:cs typeface="Abadi"/>
              </a:rPr>
              <a:t>is</a:t>
            </a:r>
            <a:r>
              <a:rPr lang="en-US" sz="2200" b="0" i="0" u="none" strike="noStrike" cap="none" spc="0">
                <a:solidFill>
                  <a:schemeClr val="accent3">
                    <a:lumMod val="25000"/>
                  </a:schemeClr>
                </a:solidFill>
                <a:latin typeface="Abadi"/>
                <a:ea typeface="Abadi"/>
                <a:cs typeface="Abadi"/>
              </a:rPr>
              <a:t> 'NASA (CRS)</a:t>
            </a:r>
            <a:endParaRPr/>
          </a:p>
        </p:txBody>
      </p:sp>
      <p:sp>
        <p:nvSpPr>
          <p:cNvPr id="584936195"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Payload Mass</a:t>
            </a:r>
            <a:endParaRPr/>
          </a:p>
        </p:txBody>
      </p:sp>
      <p:pic>
        <p:nvPicPr>
          <p:cNvPr id="1530766000" name=""/>
          <p:cNvPicPr>
            <a:picLocks noChangeAspect="1"/>
          </p:cNvPicPr>
          <p:nvPr/>
        </p:nvPicPr>
        <p:blipFill rotWithShape="1">
          <a:blip r:embed="rId4"/>
          <a:stretch/>
        </p:blipFill>
        <p:spPr bwMode="auto">
          <a:xfrm>
            <a:off x="2993571" y="4069772"/>
            <a:ext cx="6353174" cy="20192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505785228" name="Slide Number Placeholder 3"/>
          <p:cNvSpPr>
            <a:spLocks noGrp="1"/>
          </p:cNvSpPr>
          <p:nvPr>
            <p:ph type="sldNum" sz="quarter" idx="12"/>
          </p:nvPr>
        </p:nvSpPr>
        <p:spPr bwMode="auto"/>
        <p:txBody>
          <a:bodyPr/>
          <a:lstStyle/>
          <a:p>
            <a:pPr>
              <a:defRPr/>
            </a:pPr>
            <a:fld id="{5075537C-CA84-1446-933C-8E9D027F9201}" type="slidenum">
              <a:rPr lang="en-US"/>
              <a:t>27</a:t>
            </a:fld>
            <a:endParaRPr lang="en-US"/>
          </a:p>
        </p:txBody>
      </p:sp>
      <p:sp>
        <p:nvSpPr>
          <p:cNvPr id="713289230" name="Content Placeholder 4"/>
          <p:cNvSpPr>
            <a:spLocks noGrp="1"/>
          </p:cNvSpPr>
          <p:nvPr>
            <p:ph idx="4294967295"/>
          </p:nvPr>
        </p:nvSpPr>
        <p:spPr bwMode="auto">
          <a:xfrm>
            <a:off x="770010" y="1825625"/>
            <a:ext cx="9745589" cy="4351338"/>
          </a:xfrm>
          <a:prstGeom prst="rect">
            <a:avLst/>
          </a:prstGeom>
        </p:spPr>
        <p:txBody>
          <a:bodyPr>
            <a:normAutofit/>
          </a:bodyPr>
          <a:lstStyle/>
          <a:p>
            <a:pPr marL="0" indent="0">
              <a:lnSpc>
                <a:spcPct val="100000"/>
              </a:lnSpc>
              <a:spcBef>
                <a:spcPts val="1400"/>
              </a:spcBef>
              <a:buFont typeface="Arial"/>
              <a:buNone/>
              <a:defRPr/>
            </a:pPr>
            <a:r>
              <a:rPr lang="en-US" sz="2200" b="0" i="0" u="none" strike="noStrike" cap="none" spc="0">
                <a:solidFill>
                  <a:schemeClr val="accent3">
                    <a:lumMod val="25000"/>
                  </a:schemeClr>
                </a:solidFill>
                <a:latin typeface="Abadi"/>
                <a:ea typeface="Abadi"/>
                <a:cs typeface="Abadi"/>
              </a:rPr>
              <a:t>%sql SELECT AVG(PAYLOAD_MASS__KG_) from SPACEXTBL WHERE Booster_Version = 'F9 v1.1';</a:t>
            </a:r>
            <a:endParaRPr lang="en-US" sz="2200">
              <a:solidFill>
                <a:schemeClr val="accent3">
                  <a:lumMod val="25000"/>
                </a:schemeClr>
              </a:solidFill>
              <a:latin typeface="Abadi"/>
            </a:endParaRPr>
          </a:p>
          <a:p>
            <a:pPr marL="0" indent="0">
              <a:lnSpc>
                <a:spcPct val="100000"/>
              </a:lnSpc>
              <a:spcBef>
                <a:spcPts val="1399"/>
              </a:spcBef>
              <a:buFont typeface="Arial"/>
              <a:buNone/>
              <a:defRPr/>
            </a:pPr>
            <a:r>
              <a:rPr lang="de-DE" sz="2200">
                <a:solidFill>
                  <a:schemeClr val="accent3">
                    <a:lumMod val="25000"/>
                  </a:schemeClr>
                </a:solidFill>
                <a:latin typeface="Abadi"/>
              </a:rPr>
              <a:t>‚</a:t>
            </a:r>
            <a:r>
              <a:rPr lang="de-DE" sz="2200" b="0" i="0" u="none" strike="noStrike" cap="none" spc="0">
                <a:solidFill>
                  <a:schemeClr val="accent3">
                    <a:lumMod val="25000"/>
                  </a:schemeClr>
                </a:solidFill>
                <a:latin typeface="Abadi"/>
                <a:ea typeface="Abadi"/>
                <a:cs typeface="Abadi"/>
              </a:rPr>
              <a:t>AVG()‘ function gives you the average of </a:t>
            </a:r>
            <a:r>
              <a:rPr lang="de-DE" sz="2200" b="0" i="0" u="none" strike="noStrike" cap="none" spc="0">
                <a:solidFill>
                  <a:schemeClr val="accent3">
                    <a:lumMod val="25000"/>
                  </a:schemeClr>
                </a:solidFill>
                <a:latin typeface="Abadi"/>
                <a:ea typeface="Abadi"/>
                <a:cs typeface="Abadi"/>
              </a:rPr>
              <a:t>‚</a:t>
            </a:r>
            <a:r>
              <a:rPr lang="en-US" sz="2200" b="0" i="0" u="none" strike="noStrike" cap="none" spc="0">
                <a:solidFill>
                  <a:schemeClr val="accent3">
                    <a:lumMod val="25000"/>
                  </a:schemeClr>
                </a:solidFill>
                <a:latin typeface="Abadi"/>
                <a:ea typeface="Abadi"/>
                <a:cs typeface="Abadi"/>
              </a:rPr>
              <a:t>PAYLOAD_MASS__KG_</a:t>
            </a:r>
            <a:r>
              <a:rPr lang="de-DE" sz="2200" b="0" i="0" u="none" strike="noStrike" cap="none" spc="0">
                <a:solidFill>
                  <a:schemeClr val="accent3">
                    <a:lumMod val="25000"/>
                  </a:schemeClr>
                </a:solidFill>
                <a:latin typeface="Abadi"/>
                <a:ea typeface="Abadi"/>
                <a:cs typeface="Abadi"/>
              </a:rPr>
              <a:t>‘</a:t>
            </a:r>
            <a:endParaRPr lang="en-US" sz="2200">
              <a:solidFill>
                <a:schemeClr val="accent3">
                  <a:lumMod val="25000"/>
                </a:schemeClr>
              </a:solidFill>
              <a:latin typeface="Abadi"/>
            </a:endParaRPr>
          </a:p>
          <a:p>
            <a:pPr marL="0" indent="0">
              <a:lnSpc>
                <a:spcPct val="100000"/>
              </a:lnSpc>
              <a:spcBef>
                <a:spcPts val="1399"/>
              </a:spcBef>
              <a:buFont typeface="Arial"/>
              <a:buNone/>
              <a:defRPr/>
            </a:pPr>
            <a:r>
              <a:rPr lang="en-US" sz="2200" b="0" i="0" u="none" strike="noStrike" cap="none" spc="0">
                <a:solidFill>
                  <a:schemeClr val="accent3">
                    <a:lumMod val="25000"/>
                  </a:schemeClr>
                </a:solidFill>
                <a:latin typeface="Abadi"/>
                <a:ea typeface="Abadi"/>
                <a:cs typeface="Abadi"/>
              </a:rPr>
              <a:t>Booster_Version = 'F9 v1.1'</a:t>
            </a:r>
            <a:r>
              <a:rPr lang="de-DE" sz="2200">
                <a:solidFill>
                  <a:schemeClr val="accent3">
                    <a:lumMod val="25000"/>
                  </a:schemeClr>
                </a:solidFill>
                <a:latin typeface="Abadi"/>
              </a:rPr>
              <a:t> </a:t>
            </a:r>
            <a:r>
              <a:rPr lang="de-DE" sz="2200" b="0" i="0" u="none" strike="noStrike" cap="none" spc="0">
                <a:solidFill>
                  <a:schemeClr val="accent3">
                    <a:lumMod val="25000"/>
                  </a:schemeClr>
                </a:solidFill>
                <a:latin typeface="Abadi"/>
                <a:ea typeface="Abadi"/>
                <a:cs typeface="Abadi"/>
              </a:rPr>
              <a:t>gives you only entries when </a:t>
            </a:r>
            <a:r>
              <a:rPr lang="de-DE" sz="2200" b="0" i="0" u="none" strike="noStrike" cap="none" spc="0">
                <a:solidFill>
                  <a:schemeClr val="accent3">
                    <a:lumMod val="25000"/>
                  </a:schemeClr>
                </a:solidFill>
                <a:latin typeface="Abadi"/>
                <a:ea typeface="Abadi"/>
                <a:cs typeface="Abadi"/>
              </a:rPr>
              <a:t>Booster </a:t>
            </a:r>
            <a:r>
              <a:rPr lang="de-DE" sz="2200" b="0" i="0" u="none" strike="noStrike" cap="none" spc="0">
                <a:solidFill>
                  <a:schemeClr val="accent3">
                    <a:lumMod val="25000"/>
                  </a:schemeClr>
                </a:solidFill>
                <a:latin typeface="Abadi"/>
                <a:ea typeface="Abadi"/>
                <a:cs typeface="Abadi"/>
              </a:rPr>
              <a:t>is</a:t>
            </a:r>
            <a:r>
              <a:rPr lang="en-US" sz="2200" b="0" i="0" u="none" strike="noStrike" cap="none" spc="0">
                <a:solidFill>
                  <a:schemeClr val="accent3">
                    <a:lumMod val="25000"/>
                  </a:schemeClr>
                </a:solidFill>
                <a:latin typeface="Abadi"/>
                <a:ea typeface="Abadi"/>
                <a:cs typeface="Abadi"/>
              </a:rPr>
              <a:t> </a:t>
            </a:r>
            <a:r>
              <a:rPr lang="en-US" sz="2200" b="0" i="0" u="none" strike="noStrike" cap="none" spc="0">
                <a:solidFill>
                  <a:schemeClr val="accent3">
                    <a:lumMod val="25000"/>
                  </a:schemeClr>
                </a:solidFill>
                <a:latin typeface="Abadi"/>
                <a:ea typeface="Abadi"/>
                <a:cs typeface="Abadi"/>
              </a:rPr>
              <a:t>'F9 v1.1'</a:t>
            </a:r>
            <a:endParaRPr/>
          </a:p>
        </p:txBody>
      </p:sp>
      <p:sp>
        <p:nvSpPr>
          <p:cNvPr id="60184064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Average Payload Mass by F9 v1.1</a:t>
            </a:r>
            <a:endParaRPr/>
          </a:p>
        </p:txBody>
      </p:sp>
      <p:pic>
        <p:nvPicPr>
          <p:cNvPr id="1360141633" name=""/>
          <p:cNvPicPr>
            <a:picLocks noChangeAspect="1"/>
          </p:cNvPicPr>
          <p:nvPr/>
        </p:nvPicPr>
        <p:blipFill rotWithShape="1">
          <a:blip r:embed="rId4"/>
          <a:stretch/>
        </p:blipFill>
        <p:spPr bwMode="auto">
          <a:xfrm>
            <a:off x="2741685" y="3946071"/>
            <a:ext cx="6572250" cy="19716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2041715280" name="Slide Number Placeholder 3"/>
          <p:cNvSpPr>
            <a:spLocks noGrp="1"/>
          </p:cNvSpPr>
          <p:nvPr>
            <p:ph type="sldNum" sz="quarter" idx="12"/>
          </p:nvPr>
        </p:nvSpPr>
        <p:spPr bwMode="auto"/>
        <p:txBody>
          <a:bodyPr/>
          <a:lstStyle/>
          <a:p>
            <a:pPr>
              <a:defRPr/>
            </a:pPr>
            <a:fld id="{5075537C-CA84-1446-933C-8E9D027F9201}" type="slidenum">
              <a:rPr lang="en-US"/>
              <a:t>28</a:t>
            </a:fld>
            <a:endParaRPr lang="en-US"/>
          </a:p>
        </p:txBody>
      </p:sp>
      <p:sp>
        <p:nvSpPr>
          <p:cNvPr id="1456135514"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Font typeface="Arial"/>
              <a:buNone/>
              <a:defRPr/>
            </a:pPr>
            <a:r>
              <a:rPr lang="en-US" sz="2200" b="0" i="0" u="none" strike="noStrike" cap="none" spc="0">
                <a:solidFill>
                  <a:schemeClr val="accent3">
                    <a:lumMod val="25000"/>
                  </a:schemeClr>
                </a:solidFill>
                <a:latin typeface="Abadi"/>
                <a:ea typeface="Abadi"/>
                <a:cs typeface="Abadi"/>
              </a:rPr>
              <a:t>%sql SELECT </a:t>
            </a:r>
            <a:r>
              <a:rPr lang="de-DE" sz="2200" b="0" i="0" u="none" strike="noStrike" cap="none" spc="0">
                <a:solidFill>
                  <a:schemeClr val="accent3">
                    <a:lumMod val="25000"/>
                  </a:schemeClr>
                </a:solidFill>
                <a:latin typeface="Abadi"/>
                <a:ea typeface="Abadi"/>
                <a:cs typeface="Abadi"/>
              </a:rPr>
              <a:t>MIN</a:t>
            </a:r>
            <a:r>
              <a:rPr lang="en-US" sz="2200" b="0" i="0" u="none" strike="noStrike" cap="none" spc="0">
                <a:solidFill>
                  <a:schemeClr val="accent3">
                    <a:lumMod val="25000"/>
                  </a:schemeClr>
                </a:solidFill>
                <a:latin typeface="Abadi"/>
                <a:ea typeface="Abadi"/>
                <a:cs typeface="Abadi"/>
              </a:rPr>
              <a:t>(DATE) from SPACEXTBL WHERE Landing_Outcome=='Success (ground pad)';</a:t>
            </a:r>
            <a:endParaRPr sz="2200" b="0">
              <a:solidFill>
                <a:schemeClr val="accent3">
                  <a:lumMod val="25000"/>
                </a:schemeClr>
              </a:solidFill>
              <a:latin typeface="Abadi"/>
              <a:cs typeface="Abadi"/>
            </a:endParaRPr>
          </a:p>
          <a:p>
            <a:pPr marL="0" indent="0">
              <a:lnSpc>
                <a:spcPct val="100000"/>
              </a:lnSpc>
              <a:spcBef>
                <a:spcPts val="1400"/>
              </a:spcBef>
              <a:buFont typeface="Arial"/>
              <a:buNone/>
              <a:defRPr/>
            </a:pPr>
            <a:r>
              <a:rPr lang="de-DE" sz="2200" b="0">
                <a:solidFill>
                  <a:schemeClr val="accent3">
                    <a:lumMod val="25000"/>
                  </a:schemeClr>
                </a:solidFill>
                <a:latin typeface="Abadi"/>
                <a:ea typeface="Abadi"/>
                <a:cs typeface="Abadi"/>
              </a:rPr>
              <a:t>‚</a:t>
            </a:r>
            <a:r>
              <a:rPr lang="de-DE" sz="2200" b="0">
                <a:latin typeface="Abadi"/>
                <a:ea typeface="Abadi"/>
                <a:cs typeface="Abadi"/>
              </a:rPr>
              <a:t>MIN()‘ fuction </a:t>
            </a:r>
            <a:r>
              <a:rPr lang="de-DE" sz="2200" b="0" i="0" u="none" strike="noStrike" cap="none" spc="0">
                <a:solidFill>
                  <a:schemeClr val="accent3">
                    <a:lumMod val="25000"/>
                  </a:schemeClr>
                </a:solidFill>
                <a:latin typeface="Abadi"/>
                <a:ea typeface="Abadi"/>
                <a:cs typeface="Abadi"/>
              </a:rPr>
              <a:t>gives you the </a:t>
            </a:r>
            <a:r>
              <a:rPr lang="de-DE" sz="2200" b="0">
                <a:latin typeface="Abadi"/>
                <a:ea typeface="Abadi"/>
                <a:cs typeface="Abadi"/>
              </a:rPr>
              <a:t>minimum (oldest) date, when </a:t>
            </a:r>
            <a:r>
              <a:rPr lang="en-US" sz="2200" b="0" i="0" u="none" strike="noStrike" cap="none" spc="0">
                <a:solidFill>
                  <a:schemeClr val="accent3">
                    <a:lumMod val="25000"/>
                  </a:schemeClr>
                </a:solidFill>
                <a:latin typeface="Abadi"/>
                <a:ea typeface="Abadi"/>
                <a:cs typeface="Abadi"/>
              </a:rPr>
              <a:t>Landing_Outcome</a:t>
            </a:r>
            <a:r>
              <a:rPr lang="de-DE" sz="2200" b="0">
                <a:latin typeface="Abadi"/>
                <a:ea typeface="Abadi"/>
                <a:cs typeface="Abadi"/>
              </a:rPr>
              <a:t> is </a:t>
            </a:r>
            <a:r>
              <a:rPr lang="en-US" sz="2200" b="0" i="0" u="none" strike="noStrike" cap="none" spc="0">
                <a:solidFill>
                  <a:schemeClr val="accent3">
                    <a:lumMod val="25000"/>
                  </a:schemeClr>
                </a:solidFill>
                <a:latin typeface="Abadi"/>
                <a:ea typeface="Abadi"/>
                <a:cs typeface="Abadi"/>
              </a:rPr>
              <a:t>Success (ground pad)</a:t>
            </a:r>
            <a:endParaRPr lang="de-DE" sz="2200" b="0">
              <a:latin typeface="Abadi"/>
              <a:ea typeface="Abadi"/>
              <a:cs typeface="Abadi"/>
            </a:endParaRPr>
          </a:p>
        </p:txBody>
      </p:sp>
      <p:sp>
        <p:nvSpPr>
          <p:cNvPr id="83077076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First Successful Ground Landing Date</a:t>
            </a:r>
            <a:endParaRPr/>
          </a:p>
        </p:txBody>
      </p:sp>
      <p:pic>
        <p:nvPicPr>
          <p:cNvPr id="1548030160" name=""/>
          <p:cNvPicPr>
            <a:picLocks noChangeAspect="1"/>
          </p:cNvPicPr>
          <p:nvPr/>
        </p:nvPicPr>
        <p:blipFill rotWithShape="1">
          <a:blip r:embed="rId4"/>
          <a:stretch/>
        </p:blipFill>
        <p:spPr bwMode="auto">
          <a:xfrm>
            <a:off x="2771774" y="3701472"/>
            <a:ext cx="6648449" cy="23240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29918822"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3</a:t>
            </a:fld>
            <a:endParaRPr lang="en-US"/>
          </a:p>
        </p:txBody>
      </p:sp>
      <p:sp>
        <p:nvSpPr>
          <p:cNvPr id="1047399209" name="Content Placeholder 2"/>
          <p:cNvSpPr txBox="1"/>
          <p:nvPr/>
        </p:nvSpPr>
        <p:spPr bwMode="auto">
          <a:xfrm flipH="0" flipV="0">
            <a:off x="958902" y="1323603"/>
            <a:ext cx="10326708" cy="5517077"/>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rtl="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rtl="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rtl="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rtl="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rtl="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a:lstStyle>
          <a:p>
            <a:pPr>
              <a:lnSpc>
                <a:spcPct val="100000"/>
              </a:lnSpc>
              <a:spcBef>
                <a:spcPts val="1400"/>
              </a:spcBef>
              <a:defRPr/>
            </a:pPr>
            <a:r>
              <a:rPr lang="en-US" sz="2200">
                <a:solidFill>
                  <a:schemeClr val="accent3">
                    <a:lumMod val="25000"/>
                  </a:schemeClr>
                </a:solidFill>
                <a:latin typeface="Abadi"/>
              </a:rPr>
              <a:t>Summary of methodologies</a:t>
            </a:r>
            <a:endParaRPr/>
          </a:p>
          <a:p>
            <a:pPr lvl="1">
              <a:lnSpc>
                <a:spcPct val="100000"/>
              </a:lnSpc>
              <a:spcBef>
                <a:spcPts val="1399"/>
              </a:spcBef>
              <a:buFont typeface="Arial"/>
              <a:buChar char="–"/>
              <a:defRPr/>
            </a:pPr>
            <a:r>
              <a:rPr lang="de-DE" sz="1500">
                <a:solidFill>
                  <a:schemeClr val="tx1"/>
                </a:solidFill>
                <a:latin typeface="Abadi"/>
                <a:ea typeface="Abadi"/>
                <a:cs typeface="Abadi"/>
              </a:rPr>
              <a:t>SpaceX Data Collection using SpaceX Api</a:t>
            </a:r>
            <a:endParaRPr lang="de-DE" sz="1500">
              <a:solidFill>
                <a:schemeClr val="tx1"/>
              </a:solidFill>
              <a:latin typeface="Abadi"/>
              <a:ea typeface="Abadi"/>
              <a:cs typeface="Abadi"/>
            </a:endParaRPr>
          </a:p>
          <a:p>
            <a:pPr lvl="1">
              <a:lnSpc>
                <a:spcPct val="100000"/>
              </a:lnSpc>
              <a:spcBef>
                <a:spcPts val="1399"/>
              </a:spcBef>
              <a:buFont typeface="Arial"/>
              <a:buChar char="–"/>
              <a:defRPr/>
            </a:pPr>
            <a:r>
              <a:rPr lang="de-DE" sz="1500" b="0" i="0" u="none" strike="noStrike" cap="none" spc="0">
                <a:solidFill>
                  <a:schemeClr val="tx1"/>
                </a:solidFill>
                <a:latin typeface="Abadi"/>
                <a:ea typeface="Abadi"/>
                <a:cs typeface="Abadi"/>
              </a:rPr>
              <a:t>SpaceX Data Collection using Web Scraping</a:t>
            </a:r>
            <a:endParaRPr lang="de-DE" sz="1500" b="0" i="0" u="none" strike="noStrike" cap="none" spc="0">
              <a:solidFill>
                <a:schemeClr val="tx1"/>
              </a:solidFill>
              <a:latin typeface="Times New Roman"/>
              <a:cs typeface="Times New Roman"/>
            </a:endParaRPr>
          </a:p>
          <a:p>
            <a:pPr lvl="1">
              <a:lnSpc>
                <a:spcPct val="100000"/>
              </a:lnSpc>
              <a:spcBef>
                <a:spcPts val="1399"/>
              </a:spcBef>
              <a:buFont typeface="Arial"/>
              <a:buChar char="–"/>
              <a:defRPr/>
            </a:pPr>
            <a:r>
              <a:rPr lang="de-DE" sz="1500" b="0" i="0" u="none" strike="noStrike" cap="none" spc="0">
                <a:solidFill>
                  <a:schemeClr val="tx1"/>
                </a:solidFill>
                <a:latin typeface="Abadi"/>
                <a:ea typeface="Abadi"/>
                <a:cs typeface="Abadi"/>
              </a:rPr>
              <a:t>SpaceX Data Wrangling</a:t>
            </a:r>
            <a:endParaRPr lang="de-DE" sz="1500" b="0" i="0" u="none" strike="noStrike" cap="none" spc="0">
              <a:solidFill>
                <a:schemeClr val="tx1"/>
              </a:solidFill>
              <a:latin typeface="Times New Roman"/>
              <a:cs typeface="Times New Roman"/>
            </a:endParaRPr>
          </a:p>
          <a:p>
            <a:pPr lvl="1">
              <a:lnSpc>
                <a:spcPct val="100000"/>
              </a:lnSpc>
              <a:spcBef>
                <a:spcPts val="1399"/>
              </a:spcBef>
              <a:buFont typeface="Arial"/>
              <a:buChar char="–"/>
              <a:defRPr/>
            </a:pPr>
            <a:r>
              <a:rPr lang="de-DE" sz="1500" b="0" i="0" u="none" strike="noStrike" cap="none" spc="0">
                <a:solidFill>
                  <a:schemeClr val="tx1"/>
                </a:solidFill>
                <a:latin typeface="Abadi"/>
                <a:ea typeface="Abadi"/>
                <a:cs typeface="Abadi"/>
              </a:rPr>
              <a:t>SpaceX Exploratory Data Analysis using SQL</a:t>
            </a:r>
            <a:endParaRPr sz="1500">
              <a:solidFill>
                <a:schemeClr val="tx1"/>
              </a:solidFill>
              <a:latin typeface="Abadi"/>
              <a:ea typeface="Abadi"/>
              <a:cs typeface="Abadi"/>
            </a:endParaRPr>
          </a:p>
          <a:p>
            <a:pPr lvl="1">
              <a:lnSpc>
                <a:spcPct val="100000"/>
              </a:lnSpc>
              <a:spcBef>
                <a:spcPts val="1399"/>
              </a:spcBef>
              <a:buFont typeface="Arial"/>
              <a:buChar char="–"/>
              <a:defRPr/>
            </a:pPr>
            <a:r>
              <a:rPr lang="de-DE" sz="1500">
                <a:solidFill>
                  <a:schemeClr val="tx1"/>
                </a:solidFill>
                <a:latin typeface="Abadi"/>
                <a:ea typeface="Abadi"/>
                <a:cs typeface="Abadi"/>
              </a:rPr>
              <a:t>SpaceX </a:t>
            </a:r>
            <a:r>
              <a:rPr lang="de-DE" sz="1500" b="0" i="0" u="none" strike="noStrike" cap="none" spc="0">
                <a:solidFill>
                  <a:schemeClr val="tx1"/>
                </a:solidFill>
                <a:latin typeface="Abadi"/>
                <a:ea typeface="Abadi"/>
                <a:cs typeface="Abadi"/>
              </a:rPr>
              <a:t>Exploratory Data Analysis</a:t>
            </a:r>
            <a:r>
              <a:rPr lang="de-DE" sz="1500">
                <a:solidFill>
                  <a:schemeClr val="tx1"/>
                </a:solidFill>
                <a:latin typeface="Abadi"/>
                <a:ea typeface="Abadi"/>
                <a:cs typeface="Abadi"/>
              </a:rPr>
              <a:t> with Python Pandas and Matplotlib</a:t>
            </a:r>
            <a:endParaRPr lang="de-DE" sz="1500">
              <a:solidFill>
                <a:schemeClr val="tx1"/>
              </a:solidFill>
              <a:latin typeface="Abadi"/>
              <a:ea typeface="Abadi"/>
              <a:cs typeface="Abadi"/>
            </a:endParaRPr>
          </a:p>
          <a:p>
            <a:pPr lvl="1">
              <a:lnSpc>
                <a:spcPct val="100000"/>
              </a:lnSpc>
              <a:spcBef>
                <a:spcPts val="1399"/>
              </a:spcBef>
              <a:buFont typeface="Arial"/>
              <a:buChar char="–"/>
              <a:defRPr/>
            </a:pPr>
            <a:r>
              <a:rPr lang="de-DE" sz="1500" b="0" i="0" u="none" strike="noStrike" cap="none" spc="0">
                <a:solidFill>
                  <a:schemeClr val="tx1"/>
                </a:solidFill>
                <a:latin typeface="Abadi"/>
                <a:ea typeface="Abadi"/>
                <a:cs typeface="Abadi"/>
              </a:rPr>
              <a:t>SpaceX</a:t>
            </a:r>
            <a:r>
              <a:rPr lang="de-DE" sz="1500">
                <a:solidFill>
                  <a:schemeClr val="tx1"/>
                </a:solidFill>
                <a:latin typeface="Abadi"/>
                <a:ea typeface="Abadi"/>
                <a:cs typeface="Abadi"/>
              </a:rPr>
              <a:t> Launch Site Analysis with Folium and Plotly</a:t>
            </a:r>
            <a:endParaRPr lang="de-DE" sz="1500">
              <a:solidFill>
                <a:schemeClr val="tx1"/>
              </a:solidFill>
              <a:latin typeface="Abadi"/>
              <a:ea typeface="Abadi"/>
              <a:cs typeface="Abadi"/>
            </a:endParaRPr>
          </a:p>
          <a:p>
            <a:pPr lvl="1">
              <a:lnSpc>
                <a:spcPct val="100000"/>
              </a:lnSpc>
              <a:spcBef>
                <a:spcPts val="1399"/>
              </a:spcBef>
              <a:buFont typeface="Arial"/>
              <a:buChar char="–"/>
              <a:defRPr/>
            </a:pPr>
            <a:r>
              <a:rPr lang="de-DE" sz="1500">
                <a:solidFill>
                  <a:schemeClr val="tx1"/>
                </a:solidFill>
                <a:latin typeface="Abadi"/>
                <a:ea typeface="Abadi"/>
                <a:cs typeface="Abadi"/>
              </a:rPr>
              <a:t>SpaceX Machine Learning Landing Prediction</a:t>
            </a:r>
            <a:endParaRPr lang="de-DE" sz="1500">
              <a:solidFill>
                <a:schemeClr val="tx1"/>
              </a:solidFill>
              <a:latin typeface="Abadi"/>
              <a:ea typeface="Abadi"/>
              <a:cs typeface="Abadi"/>
            </a:endParaRPr>
          </a:p>
          <a:p>
            <a:pPr>
              <a:lnSpc>
                <a:spcPct val="100000"/>
              </a:lnSpc>
              <a:spcBef>
                <a:spcPts val="1400"/>
              </a:spcBef>
              <a:defRPr/>
            </a:pPr>
            <a:r>
              <a:rPr lang="en-US" sz="2200">
                <a:solidFill>
                  <a:schemeClr val="accent3">
                    <a:lumMod val="25000"/>
                  </a:schemeClr>
                </a:solidFill>
                <a:latin typeface="Abadi"/>
              </a:rPr>
              <a:t>Summary of all results</a:t>
            </a:r>
            <a:endParaRPr/>
          </a:p>
          <a:p>
            <a:pPr lvl="1">
              <a:lnSpc>
                <a:spcPct val="100000"/>
              </a:lnSpc>
              <a:spcBef>
                <a:spcPts val="1399"/>
              </a:spcBef>
              <a:buFont typeface="Arial"/>
              <a:buChar char="–"/>
              <a:defRPr/>
            </a:pPr>
            <a:r>
              <a:rPr lang="de-DE" sz="1500" b="0" i="0" u="none" strike="noStrike" cap="none" spc="0">
                <a:solidFill>
                  <a:schemeClr val="tx1"/>
                </a:solidFill>
                <a:latin typeface="Abadi"/>
                <a:ea typeface="Abadi"/>
                <a:cs typeface="Abadi"/>
              </a:rPr>
              <a:t> </a:t>
            </a:r>
            <a:r>
              <a:rPr lang="de-DE" sz="1500" b="0" i="0" u="none" strike="noStrike" cap="none" spc="0">
                <a:solidFill>
                  <a:schemeClr val="tx1"/>
                </a:solidFill>
                <a:latin typeface="Abadi"/>
                <a:ea typeface="Abadi"/>
                <a:cs typeface="Abadi"/>
              </a:rPr>
              <a:t>Exploratory Data Analysis Results</a:t>
            </a:r>
            <a:endParaRPr lang="de-DE" sz="1500" b="0" i="0" u="none" strike="noStrike" cap="none" spc="0">
              <a:solidFill>
                <a:schemeClr val="tx1"/>
              </a:solidFill>
              <a:latin typeface="Times New Roman"/>
              <a:cs typeface="Times New Roman"/>
            </a:endParaRPr>
          </a:p>
          <a:p>
            <a:pPr lvl="1">
              <a:lnSpc>
                <a:spcPct val="100000"/>
              </a:lnSpc>
              <a:spcBef>
                <a:spcPts val="1399"/>
              </a:spcBef>
              <a:buFont typeface="Arial"/>
              <a:buChar char="–"/>
              <a:defRPr/>
            </a:pPr>
            <a:r>
              <a:rPr lang="de-DE" sz="1500" b="0" i="0" u="none" strike="noStrike" cap="none" spc="0">
                <a:solidFill>
                  <a:schemeClr val="tx1"/>
                </a:solidFill>
                <a:latin typeface="Abadi"/>
                <a:ea typeface="Abadi"/>
                <a:cs typeface="Abadi"/>
              </a:rPr>
              <a:t>Interactive Visual Analytics and Dashboards</a:t>
            </a:r>
            <a:endParaRPr lang="de-DE" sz="1500" b="0" i="0" u="none" strike="noStrike" cap="none" spc="0">
              <a:solidFill>
                <a:schemeClr val="tx1"/>
              </a:solidFill>
              <a:latin typeface="Times New Roman"/>
              <a:cs typeface="Times New Roman"/>
            </a:endParaRPr>
          </a:p>
          <a:p>
            <a:pPr lvl="1">
              <a:lnSpc>
                <a:spcPct val="100000"/>
              </a:lnSpc>
              <a:spcBef>
                <a:spcPts val="1399"/>
              </a:spcBef>
              <a:buFont typeface="Arial"/>
              <a:buChar char="–"/>
              <a:defRPr/>
            </a:pPr>
            <a:r>
              <a:rPr lang="de-DE" sz="1500" b="0" i="0" u="none" strike="noStrike" cap="none" spc="0">
                <a:solidFill>
                  <a:schemeClr val="tx1"/>
                </a:solidFill>
                <a:latin typeface="Abadi"/>
                <a:ea typeface="Abadi"/>
                <a:cs typeface="Abadi"/>
              </a:rPr>
              <a:t>Predictive Analysis </a:t>
            </a:r>
            <a:endParaRPr lang="de-DE" sz="1500" b="0" i="0" u="none" strike="noStrike" cap="none" spc="0">
              <a:solidFill>
                <a:schemeClr val="tx1"/>
              </a:solidFill>
              <a:latin typeface="Times New Roman"/>
              <a:cs typeface="Times New Roman"/>
            </a:endParaRPr>
          </a:p>
        </p:txBody>
      </p:sp>
      <p:sp>
        <p:nvSpPr>
          <p:cNvPr id="162568755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Executive Summary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952854198" name="Slide Number Placeholder 3"/>
          <p:cNvSpPr>
            <a:spLocks noGrp="1"/>
          </p:cNvSpPr>
          <p:nvPr>
            <p:ph type="sldNum" sz="quarter" idx="12"/>
          </p:nvPr>
        </p:nvSpPr>
        <p:spPr bwMode="auto"/>
        <p:txBody>
          <a:bodyPr/>
          <a:lstStyle/>
          <a:p>
            <a:pPr>
              <a:defRPr/>
            </a:pPr>
            <a:fld id="{5075537C-CA84-1446-933C-8E9D027F9201}" type="slidenum">
              <a:rPr lang="en-US"/>
              <a:t>29</a:t>
            </a:fld>
            <a:endParaRPr lang="en-US"/>
          </a:p>
        </p:txBody>
      </p:sp>
      <p:sp>
        <p:nvSpPr>
          <p:cNvPr id="628431267"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Font typeface="Arial"/>
              <a:buNone/>
              <a:defRPr/>
            </a:pPr>
            <a:r>
              <a:rPr lang="en-US" sz="2200" b="0" i="0" u="none" strike="noStrike" cap="none" spc="0">
                <a:solidFill>
                  <a:schemeClr val="accent3">
                    <a:lumMod val="25000"/>
                  </a:schemeClr>
                </a:solidFill>
                <a:latin typeface="Abadi"/>
                <a:ea typeface="Abadi"/>
                <a:cs typeface="Abadi"/>
              </a:rPr>
              <a:t>%sql SELECT Booster_Version, Landing_Outcome, PAYLOAD_MASS__KG_ from SPACEXTBL WHERE Landing_Outcome=='Success (drone ship)' AND PAYLOAD_MASS__KG_&gt;4000 AND PAYLOAD_MASS__KG_&lt;6000</a:t>
            </a:r>
            <a:endParaRPr lang="en-US" sz="2200">
              <a:solidFill>
                <a:schemeClr val="accent3">
                  <a:lumMod val="25000"/>
                </a:schemeClr>
              </a:solidFill>
              <a:latin typeface="Abadi"/>
            </a:endParaRPr>
          </a:p>
          <a:p>
            <a:pPr marL="0" indent="0">
              <a:lnSpc>
                <a:spcPct val="100000"/>
              </a:lnSpc>
              <a:spcBef>
                <a:spcPts val="1399"/>
              </a:spcBef>
              <a:buFont typeface="Arial"/>
              <a:buNone/>
              <a:defRPr/>
            </a:pPr>
            <a:r>
              <a:rPr lang="de-DE" sz="2200">
                <a:solidFill>
                  <a:schemeClr val="accent3">
                    <a:lumMod val="25000"/>
                  </a:schemeClr>
                </a:solidFill>
                <a:latin typeface="Abadi"/>
              </a:rPr>
              <a:t>‚AND‘ Statement has to fulfill both arguments </a:t>
            </a:r>
            <a:endParaRPr lang="en-US" sz="2200">
              <a:solidFill>
                <a:schemeClr val="accent3">
                  <a:lumMod val="25000"/>
                </a:schemeClr>
              </a:solidFill>
              <a:latin typeface="Abadi"/>
            </a:endParaRPr>
          </a:p>
          <a:p>
            <a:pPr marL="0" indent="0">
              <a:lnSpc>
                <a:spcPct val="100000"/>
              </a:lnSpc>
              <a:spcBef>
                <a:spcPts val="1400"/>
              </a:spcBef>
              <a:buFont typeface="Arial"/>
              <a:buNone/>
              <a:defRPr/>
            </a:pPr>
            <a:r>
              <a:rPr lang="de-DE" sz="2200">
                <a:solidFill>
                  <a:schemeClr val="accent3">
                    <a:lumMod val="25000"/>
                  </a:schemeClr>
                </a:solidFill>
                <a:latin typeface="Abadi"/>
              </a:rPr>
              <a:t>Used operators ‚&lt;‘ and ‚&gt;‘ to list booser beetween 4000 and 6000 kg Payload </a:t>
            </a:r>
            <a:endParaRPr lang="de-DE" sz="2200">
              <a:solidFill>
                <a:schemeClr val="accent3">
                  <a:lumMod val="25000"/>
                </a:schemeClr>
              </a:solidFill>
              <a:latin typeface="Abadi"/>
            </a:endParaRPr>
          </a:p>
          <a:p>
            <a:pPr marL="0" indent="0">
              <a:lnSpc>
                <a:spcPct val="100000"/>
              </a:lnSpc>
              <a:spcBef>
                <a:spcPts val="1400"/>
              </a:spcBef>
              <a:buFont typeface="Arial"/>
              <a:buNone/>
              <a:defRPr/>
            </a:pPr>
            <a:endParaRPr/>
          </a:p>
        </p:txBody>
      </p:sp>
      <p:sp>
        <p:nvSpPr>
          <p:cNvPr id="1664456920" name="Title 1"/>
          <p:cNvSpPr txBox="1"/>
          <p:nvPr/>
        </p:nvSpPr>
        <p:spPr bwMode="auto">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Successful Drone Ship Landing with Payload between 4000 and 6000</a:t>
            </a:r>
            <a:endParaRPr/>
          </a:p>
        </p:txBody>
      </p:sp>
      <p:pic>
        <p:nvPicPr>
          <p:cNvPr id="1898876317" name=""/>
          <p:cNvPicPr>
            <a:picLocks noChangeAspect="1"/>
          </p:cNvPicPr>
          <p:nvPr/>
        </p:nvPicPr>
        <p:blipFill rotWithShape="1">
          <a:blip r:embed="rId4"/>
          <a:stretch/>
        </p:blipFill>
        <p:spPr bwMode="auto">
          <a:xfrm flipH="0" flipV="0">
            <a:off x="929025" y="4380043"/>
            <a:ext cx="9833976" cy="22203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871719369" name="Slide Number Placeholder 3"/>
          <p:cNvSpPr>
            <a:spLocks noGrp="1"/>
          </p:cNvSpPr>
          <p:nvPr>
            <p:ph type="sldNum" sz="quarter" idx="12"/>
          </p:nvPr>
        </p:nvSpPr>
        <p:spPr bwMode="auto"/>
        <p:txBody>
          <a:bodyPr/>
          <a:lstStyle/>
          <a:p>
            <a:pPr>
              <a:defRPr/>
            </a:pPr>
            <a:fld id="{5075537C-CA84-1446-933C-8E9D027F9201}" type="slidenum">
              <a:rPr lang="en-US"/>
              <a:t>30</a:t>
            </a:fld>
            <a:endParaRPr lang="en-US"/>
          </a:p>
        </p:txBody>
      </p:sp>
      <p:sp>
        <p:nvSpPr>
          <p:cNvPr id="906059651" name="Content Placeholder 4"/>
          <p:cNvSpPr>
            <a:spLocks noGrp="1"/>
          </p:cNvSpPr>
          <p:nvPr>
            <p:ph idx="4294967295"/>
          </p:nvPr>
        </p:nvSpPr>
        <p:spPr bwMode="auto">
          <a:xfrm>
            <a:off x="770010" y="1825625"/>
            <a:ext cx="9745589" cy="4351338"/>
          </a:xfrm>
          <a:prstGeom prst="rect">
            <a:avLst/>
          </a:prstGeom>
        </p:spPr>
        <p:txBody>
          <a:bodyPr>
            <a:normAutofit/>
          </a:bodyPr>
          <a:lstStyle/>
          <a:p>
            <a:pPr marL="0" indent="0">
              <a:lnSpc>
                <a:spcPct val="100000"/>
              </a:lnSpc>
              <a:spcBef>
                <a:spcPts val="1400"/>
              </a:spcBef>
              <a:buFont typeface="Arial"/>
              <a:buNone/>
              <a:defRPr/>
            </a:pPr>
            <a:r>
              <a:rPr lang="en-US" sz="2200" b="0" i="0" u="none" strike="noStrike" cap="none" spc="0">
                <a:solidFill>
                  <a:schemeClr val="accent3">
                    <a:lumMod val="25000"/>
                  </a:schemeClr>
                </a:solidFill>
                <a:latin typeface="Abadi"/>
                <a:ea typeface="Abadi"/>
                <a:cs typeface="Abadi"/>
              </a:rPr>
              <a:t>%sql SELECT Mission_Outcome, COUNT(Mission_Outcome)  from SPACEXTBL GROUP BY Mission_Outcome;</a:t>
            </a:r>
            <a:endParaRPr lang="en-US" sz="2200">
              <a:solidFill>
                <a:schemeClr val="accent3">
                  <a:lumMod val="25000"/>
                </a:schemeClr>
              </a:solidFill>
              <a:latin typeface="Abadi"/>
            </a:endParaRPr>
          </a:p>
          <a:p>
            <a:pPr marL="0" indent="0">
              <a:lnSpc>
                <a:spcPct val="100000"/>
              </a:lnSpc>
              <a:spcBef>
                <a:spcPts val="1399"/>
              </a:spcBef>
              <a:buFont typeface="Arial"/>
              <a:buNone/>
              <a:defRPr/>
            </a:pPr>
            <a:r>
              <a:rPr lang="en-US" sz="2200">
                <a:solidFill>
                  <a:schemeClr val="accent3">
                    <a:lumMod val="25000"/>
                  </a:schemeClr>
                </a:solidFill>
                <a:latin typeface="Abadi"/>
              </a:rPr>
              <a:t>‚</a:t>
            </a:r>
            <a:r>
              <a:rPr lang="en-US" sz="2200">
                <a:solidFill>
                  <a:schemeClr val="accent3">
                    <a:lumMod val="25000"/>
                  </a:schemeClr>
                </a:solidFill>
                <a:latin typeface="Abadi"/>
              </a:rPr>
              <a:t>COUNT</a:t>
            </a:r>
            <a:r>
              <a:rPr lang="de-DE" sz="2200">
                <a:solidFill>
                  <a:schemeClr val="accent3">
                    <a:lumMod val="25000"/>
                  </a:schemeClr>
                </a:solidFill>
                <a:latin typeface="Abadi"/>
              </a:rPr>
              <a:t>()</a:t>
            </a:r>
            <a:r>
              <a:rPr lang="en-US" sz="2200">
                <a:solidFill>
                  <a:schemeClr val="accent3">
                    <a:lumMod val="25000"/>
                  </a:schemeClr>
                </a:solidFill>
                <a:latin typeface="Abadi"/>
              </a:rPr>
              <a:t>‘ </a:t>
            </a:r>
            <a:r>
              <a:rPr lang="de-DE" sz="2200">
                <a:solidFill>
                  <a:schemeClr val="accent3">
                    <a:lumMod val="25000"/>
                  </a:schemeClr>
                </a:solidFill>
                <a:latin typeface="Abadi"/>
              </a:rPr>
              <a:t>function </a:t>
            </a:r>
            <a:r>
              <a:rPr lang="en-US" sz="2200">
                <a:solidFill>
                  <a:schemeClr val="accent3">
                    <a:lumMod val="25000"/>
                  </a:schemeClr>
                </a:solidFill>
                <a:latin typeface="Abadi"/>
              </a:rPr>
              <a:t>with ‚GROUP BY</a:t>
            </a:r>
            <a:r>
              <a:rPr lang="de-DE" sz="2200">
                <a:solidFill>
                  <a:schemeClr val="accent3">
                    <a:lumMod val="25000"/>
                  </a:schemeClr>
                </a:solidFill>
                <a:latin typeface="Abadi"/>
              </a:rPr>
              <a:t>()</a:t>
            </a:r>
            <a:r>
              <a:rPr lang="en-US" sz="2200">
                <a:solidFill>
                  <a:schemeClr val="accent3">
                    <a:lumMod val="25000"/>
                  </a:schemeClr>
                </a:solidFill>
                <a:latin typeface="Abadi"/>
              </a:rPr>
              <a:t>‘ </a:t>
            </a:r>
            <a:r>
              <a:rPr lang="de-DE" sz="2200" b="0" i="0" u="none" strike="noStrike" cap="none" spc="0">
                <a:solidFill>
                  <a:schemeClr val="accent3">
                    <a:lumMod val="25000"/>
                  </a:schemeClr>
                </a:solidFill>
                <a:latin typeface="Abadi"/>
                <a:ea typeface="Abadi"/>
                <a:cs typeface="Abadi"/>
              </a:rPr>
              <a:t>function</a:t>
            </a:r>
            <a:r>
              <a:rPr lang="de-DE" sz="2200">
                <a:solidFill>
                  <a:schemeClr val="accent3">
                    <a:lumMod val="25000"/>
                  </a:schemeClr>
                </a:solidFill>
                <a:latin typeface="Abadi"/>
              </a:rPr>
              <a:t> </a:t>
            </a:r>
            <a:r>
              <a:rPr lang="en-US" sz="2200">
                <a:solidFill>
                  <a:schemeClr val="accent3">
                    <a:lumMod val="25000"/>
                  </a:schemeClr>
                </a:solidFill>
                <a:latin typeface="Abadi"/>
              </a:rPr>
              <a:t>return</a:t>
            </a:r>
            <a:r>
              <a:rPr lang="en-US" sz="2200">
                <a:solidFill>
                  <a:schemeClr val="accent3">
                    <a:lumMod val="25000"/>
                  </a:schemeClr>
                </a:solidFill>
                <a:latin typeface="Abadi"/>
              </a:rPr>
              <a:t>s the total number of mi</a:t>
            </a:r>
            <a:r>
              <a:rPr lang="de-DE" sz="2200">
                <a:solidFill>
                  <a:schemeClr val="accent3">
                    <a:lumMod val="25000"/>
                  </a:schemeClr>
                </a:solidFill>
                <a:latin typeface="Abadi"/>
              </a:rPr>
              <a:t>s</a:t>
            </a:r>
            <a:r>
              <a:rPr lang="en-US" sz="2200">
                <a:solidFill>
                  <a:schemeClr val="accent3">
                    <a:lumMod val="25000"/>
                  </a:schemeClr>
                </a:solidFill>
                <a:latin typeface="Abadi"/>
              </a:rPr>
              <a:t>sion outcomes</a:t>
            </a:r>
            <a:endParaRPr lang="en-US"/>
          </a:p>
        </p:txBody>
      </p:sp>
      <p:sp>
        <p:nvSpPr>
          <p:cNvPr id="1212489929" name="Title 1"/>
          <p:cNvSpPr txBox="1"/>
          <p:nvPr/>
        </p:nvSpPr>
        <p:spPr bwMode="auto">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Total Number of Successful and Failure Mission Outcomes</a:t>
            </a:r>
            <a:endParaRPr/>
          </a:p>
        </p:txBody>
      </p:sp>
      <p:pic>
        <p:nvPicPr>
          <p:cNvPr id="907982497" name=""/>
          <p:cNvPicPr>
            <a:picLocks noChangeAspect="1"/>
          </p:cNvPicPr>
          <p:nvPr/>
        </p:nvPicPr>
        <p:blipFill rotWithShape="1">
          <a:blip r:embed="rId4"/>
          <a:stretch/>
        </p:blipFill>
        <p:spPr bwMode="auto">
          <a:xfrm>
            <a:off x="2671947" y="3673928"/>
            <a:ext cx="7229475" cy="28384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2085353393" name="Slide Number Placeholder 3"/>
          <p:cNvSpPr>
            <a:spLocks noGrp="1"/>
          </p:cNvSpPr>
          <p:nvPr>
            <p:ph type="sldNum" sz="quarter" idx="12"/>
          </p:nvPr>
        </p:nvSpPr>
        <p:spPr bwMode="auto"/>
        <p:txBody>
          <a:bodyPr/>
          <a:lstStyle/>
          <a:p>
            <a:pPr>
              <a:defRPr/>
            </a:pPr>
            <a:fld id="{5075537C-CA84-1446-933C-8E9D027F9201}" type="slidenum">
              <a:rPr lang="en-US"/>
              <a:t>31</a:t>
            </a:fld>
            <a:endParaRPr lang="en-US"/>
          </a:p>
        </p:txBody>
      </p:sp>
      <p:sp>
        <p:nvSpPr>
          <p:cNvPr id="247270390" name="Content Placeholder 4"/>
          <p:cNvSpPr>
            <a:spLocks noGrp="1"/>
          </p:cNvSpPr>
          <p:nvPr>
            <p:ph idx="4294967295"/>
          </p:nvPr>
        </p:nvSpPr>
        <p:spPr bwMode="auto">
          <a:xfrm>
            <a:off x="770010" y="1825625"/>
            <a:ext cx="9745589" cy="4351338"/>
          </a:xfrm>
          <a:prstGeom prst="rect">
            <a:avLst/>
          </a:prstGeom>
        </p:spPr>
        <p:txBody>
          <a:bodyPr>
            <a:normAutofit/>
          </a:bodyPr>
          <a:lstStyle/>
          <a:p>
            <a:pPr marL="0" indent="0">
              <a:buFont typeface="Arial"/>
              <a:buNone/>
              <a:defRPr/>
            </a:pPr>
            <a:r>
              <a:rPr lang="en-US" sz="2200" b="0" i="0" u="none" strike="noStrike" cap="none" spc="0">
                <a:solidFill>
                  <a:srgbClr val="000000"/>
                </a:solidFill>
                <a:latin typeface="Abadi"/>
                <a:ea typeface="Abadi"/>
                <a:cs typeface="Abadi"/>
              </a:rPr>
              <a:t>%sql SELECT Booster_Version, Payload, PAYLOAD_MASS__KG_ from SPACEXTBL WHERE PAYLOAD_MASS__KG_=(select MAX(PAYLOAD_MASS__KG_) from SPACEXTBL);</a:t>
            </a:r>
            <a:endParaRPr sz="2200">
              <a:latin typeface="Abadi"/>
              <a:cs typeface="Abadi"/>
            </a:endParaRPr>
          </a:p>
          <a:p>
            <a:pPr marL="0" indent="0">
              <a:buFont typeface="Arial"/>
              <a:buNone/>
              <a:defRPr/>
            </a:pPr>
            <a:r>
              <a:rPr sz="2200" b="0" i="0" u="none">
                <a:solidFill>
                  <a:srgbClr val="000000"/>
                </a:solidFill>
                <a:latin typeface="Abadi"/>
                <a:ea typeface="Abadi"/>
                <a:cs typeface="Abadi"/>
              </a:rPr>
              <a:t>Using a Subquerry to return and pass the Max payload and used it list all the </a:t>
            </a:r>
            <a:r>
              <a:rPr sz="2200" b="0" i="0" u="none">
                <a:solidFill>
                  <a:srgbClr val="000000"/>
                </a:solidFill>
                <a:latin typeface="Abadi"/>
                <a:ea typeface="Abadi"/>
                <a:cs typeface="Abadi"/>
              </a:rPr>
              <a:t>boosters that have carried the Max payload of 15600kgs</a:t>
            </a:r>
            <a:endParaRPr sz="2200" b="0" i="0" u="none">
              <a:solidFill>
                <a:srgbClr val="000000"/>
              </a:solidFill>
              <a:latin typeface="Abadi"/>
              <a:cs typeface="Abadi"/>
            </a:endParaRPr>
          </a:p>
        </p:txBody>
      </p:sp>
      <p:sp>
        <p:nvSpPr>
          <p:cNvPr id="51984372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Boosters Carried Maximum Payload</a:t>
            </a:r>
            <a:endParaRPr/>
          </a:p>
        </p:txBody>
      </p:sp>
      <p:pic>
        <p:nvPicPr>
          <p:cNvPr id="121478127" name=""/>
          <p:cNvPicPr>
            <a:picLocks noChangeAspect="1"/>
          </p:cNvPicPr>
          <p:nvPr/>
        </p:nvPicPr>
        <p:blipFill rotWithShape="1">
          <a:blip r:embed="rId4"/>
          <a:stretch/>
        </p:blipFill>
        <p:spPr bwMode="auto">
          <a:xfrm flipH="0" flipV="0">
            <a:off x="2372590" y="3700051"/>
            <a:ext cx="6046288" cy="291796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14356073" name="Slide Number Placeholder 3"/>
          <p:cNvSpPr>
            <a:spLocks noGrp="1"/>
          </p:cNvSpPr>
          <p:nvPr>
            <p:ph type="sldNum" sz="quarter" idx="12"/>
          </p:nvPr>
        </p:nvSpPr>
        <p:spPr bwMode="auto"/>
        <p:txBody>
          <a:bodyPr/>
          <a:lstStyle/>
          <a:p>
            <a:pPr>
              <a:defRPr/>
            </a:pPr>
            <a:fld id="{5075537C-CA84-1446-933C-8E9D027F9201}" type="slidenum">
              <a:rPr lang="en-US"/>
              <a:t>32</a:t>
            </a:fld>
            <a:endParaRPr lang="en-US"/>
          </a:p>
        </p:txBody>
      </p:sp>
      <p:sp>
        <p:nvSpPr>
          <p:cNvPr id="1868274560" name="Content Placeholder 4"/>
          <p:cNvSpPr>
            <a:spLocks noGrp="1"/>
          </p:cNvSpPr>
          <p:nvPr>
            <p:ph idx="4294967295"/>
          </p:nvPr>
        </p:nvSpPr>
        <p:spPr bwMode="auto">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Font typeface="Arial"/>
              <a:buNone/>
              <a:defRPr/>
            </a:pPr>
            <a:r>
              <a:rPr lang="en-US" sz="2200" b="0" i="0" u="none" strike="noStrike" cap="none" spc="0">
                <a:solidFill>
                  <a:schemeClr val="accent3">
                    <a:lumMod val="25000"/>
                  </a:schemeClr>
                </a:solidFill>
                <a:latin typeface="Abadi"/>
                <a:ea typeface="Abadi"/>
                <a:cs typeface="Abadi"/>
              </a:rPr>
              <a:t>%sql SELECT substr(Date, 6,2) AS Month, substr(Date,0,5) AS Year, Landing_Outcome, Booster_Version, Launch_Site from SPACEXTBL WHERE substr(Date,0,5)='2015' and Landing_Outcome='Failure (drone ship)';</a:t>
            </a:r>
            <a:endParaRPr sz="2200" b="0">
              <a:latin typeface="Abadi"/>
              <a:cs typeface="Abadi"/>
            </a:endParaRPr>
          </a:p>
          <a:p>
            <a:pPr marL="0" indent="0">
              <a:buFont typeface="Arial"/>
              <a:buNone/>
              <a:defRPr/>
            </a:pPr>
            <a:r>
              <a:rPr sz="2200" b="0" i="0" u="none">
                <a:solidFill>
                  <a:srgbClr val="000000"/>
                </a:solidFill>
                <a:latin typeface="Abadi"/>
                <a:ea typeface="Abadi"/>
                <a:cs typeface="Abadi"/>
              </a:rPr>
              <a:t>Used the ‘subsrt()’ in the select statement to get the month and year from the date column </a:t>
            </a:r>
            <a:r>
              <a:rPr sz="2200" b="0" i="0" u="none">
                <a:solidFill>
                  <a:srgbClr val="000000"/>
                </a:solidFill>
                <a:latin typeface="Abadi"/>
                <a:ea typeface="Abadi"/>
                <a:cs typeface="Abadi"/>
              </a:rPr>
              <a:t>where substr(Date,7,4)='2015' for year and Landing_outcome was ‘Failure (drone ship’) </a:t>
            </a:r>
            <a:endParaRPr sz="2200" b="0">
              <a:latin typeface="Abadi"/>
              <a:cs typeface="Abadi"/>
            </a:endParaRPr>
          </a:p>
          <a:p>
            <a:pPr marL="0" indent="0">
              <a:buFont typeface="Arial"/>
              <a:buNone/>
              <a:defRPr/>
            </a:pPr>
            <a:r>
              <a:rPr lang="de-DE" sz="2200" b="0">
                <a:latin typeface="Abadi"/>
                <a:ea typeface="Abadi"/>
                <a:cs typeface="Abadi"/>
              </a:rPr>
              <a:t>‚AS‘ statement gives a column name</a:t>
            </a:r>
            <a:endParaRPr sz="2200" b="0">
              <a:latin typeface="Abadi"/>
              <a:cs typeface="Abadi"/>
            </a:endParaRPr>
          </a:p>
          <a:p>
            <a:pPr marL="0" indent="0">
              <a:lnSpc>
                <a:spcPct val="100000"/>
              </a:lnSpc>
              <a:spcBef>
                <a:spcPts val="1400"/>
              </a:spcBef>
              <a:buFont typeface="Arial"/>
              <a:buNone/>
              <a:defRPr/>
            </a:pPr>
            <a:endParaRPr lang="en-US" sz="2200">
              <a:solidFill>
                <a:schemeClr val="accent3">
                  <a:lumMod val="25000"/>
                </a:schemeClr>
              </a:solidFill>
              <a:latin typeface="Abadi"/>
            </a:endParaRPr>
          </a:p>
          <a:p>
            <a:pPr marL="0" indent="0">
              <a:lnSpc>
                <a:spcPct val="100000"/>
              </a:lnSpc>
              <a:spcBef>
                <a:spcPts val="1400"/>
              </a:spcBef>
              <a:buFont typeface="Arial"/>
              <a:buNone/>
              <a:defRPr/>
            </a:pPr>
            <a:endParaRPr lang="en-US">
              <a:solidFill>
                <a:schemeClr val="accent3">
                  <a:lumMod val="25000"/>
                </a:schemeClr>
              </a:solidFill>
              <a:latin typeface="Abadi"/>
            </a:endParaRPr>
          </a:p>
        </p:txBody>
      </p:sp>
      <p:sp>
        <p:nvSpPr>
          <p:cNvPr id="58262576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2015 Launch Records</a:t>
            </a:r>
            <a:endParaRPr/>
          </a:p>
        </p:txBody>
      </p:sp>
      <p:pic>
        <p:nvPicPr>
          <p:cNvPr id="352178650" name=""/>
          <p:cNvPicPr>
            <a:picLocks noChangeAspect="1"/>
          </p:cNvPicPr>
          <p:nvPr/>
        </p:nvPicPr>
        <p:blipFill rotWithShape="1">
          <a:blip r:embed="rId4"/>
          <a:stretch/>
        </p:blipFill>
        <p:spPr bwMode="auto">
          <a:xfrm flipH="0" flipV="0">
            <a:off x="693993" y="4716025"/>
            <a:ext cx="9742020" cy="171118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87023063" name="Slide Number Placeholder 3"/>
          <p:cNvSpPr>
            <a:spLocks noGrp="1"/>
          </p:cNvSpPr>
          <p:nvPr>
            <p:ph type="sldNum" sz="quarter" idx="12"/>
          </p:nvPr>
        </p:nvSpPr>
        <p:spPr bwMode="auto"/>
        <p:txBody>
          <a:bodyPr/>
          <a:lstStyle/>
          <a:p>
            <a:pPr>
              <a:defRPr/>
            </a:pPr>
            <a:fld id="{5075537C-CA84-1446-933C-8E9D027F9201}" type="slidenum">
              <a:rPr lang="en-US"/>
              <a:t>33</a:t>
            </a:fld>
            <a:endParaRPr lang="en-US"/>
          </a:p>
        </p:txBody>
      </p:sp>
      <p:sp>
        <p:nvSpPr>
          <p:cNvPr id="289699147" name="Content Placeholder 4"/>
          <p:cNvSpPr>
            <a:spLocks noGrp="1"/>
          </p:cNvSpPr>
          <p:nvPr>
            <p:ph idx="4294967295"/>
          </p:nvPr>
        </p:nvSpPr>
        <p:spPr bwMode="auto">
          <a:xfrm flipH="0" flipV="0">
            <a:off x="770009" y="1348344"/>
            <a:ext cx="9745588" cy="4828618"/>
          </a:xfrm>
          <a:prstGeom prst="rect">
            <a:avLst/>
          </a:prstGeom>
        </p:spPr>
        <p:txBody>
          <a:bodyPr lIns="91440" tIns="45720" rIns="91440" bIns="45720" anchor="t"/>
          <a:lstStyle/>
          <a:p>
            <a:pPr marL="0" indent="0">
              <a:lnSpc>
                <a:spcPct val="100000"/>
              </a:lnSpc>
              <a:spcBef>
                <a:spcPts val="1400"/>
              </a:spcBef>
              <a:buFont typeface="Arial"/>
              <a:buNone/>
              <a:defRPr/>
            </a:pPr>
            <a:r>
              <a:rPr lang="en-US" sz="2200" b="0" i="0" u="none" strike="noStrike" cap="none" spc="0">
                <a:solidFill>
                  <a:schemeClr val="accent3">
                    <a:lumMod val="25000"/>
                  </a:schemeClr>
                </a:solidFill>
                <a:latin typeface="Abadi"/>
                <a:ea typeface="Abadi"/>
                <a:cs typeface="Abadi"/>
              </a:rPr>
              <a:t>%sql select Landing_Outcome, Count(*) from SPACEXTBL WHERE Date BETWEEN '2010-06-04' AND '2017-03-20' GROUP BY Landing_Outcome ORDER BY Count() DESC</a:t>
            </a:r>
            <a:endParaRPr sz="2200" b="0">
              <a:latin typeface="Abadi"/>
              <a:cs typeface="Abadi"/>
            </a:endParaRPr>
          </a:p>
          <a:p>
            <a:pPr marL="0" indent="0">
              <a:lnSpc>
                <a:spcPct val="100000"/>
              </a:lnSpc>
              <a:spcBef>
                <a:spcPts val="1400"/>
              </a:spcBef>
              <a:buFont typeface="Arial"/>
              <a:buNone/>
              <a:defRPr/>
            </a:pPr>
            <a:r>
              <a:rPr lang="de-DE" sz="2200" b="0">
                <a:solidFill>
                  <a:schemeClr val="accent3">
                    <a:lumMod val="25000"/>
                  </a:schemeClr>
                </a:solidFill>
                <a:latin typeface="Abadi"/>
                <a:ea typeface="Abadi"/>
                <a:cs typeface="Abadi"/>
              </a:rPr>
              <a:t>„Count()“ with „GROP BY“ </a:t>
            </a:r>
            <a:r>
              <a:rPr lang="en-US" sz="2200" b="0" i="0" u="none" strike="noStrike" cap="none" spc="0">
                <a:solidFill>
                  <a:schemeClr val="accent3">
                    <a:lumMod val="25000"/>
                  </a:schemeClr>
                </a:solidFill>
                <a:latin typeface="Abadi"/>
                <a:ea typeface="Abadi"/>
                <a:cs typeface="Abadi"/>
              </a:rPr>
              <a:t>Landing_Outcome</a:t>
            </a:r>
            <a:r>
              <a:rPr lang="de-DE" sz="2200" b="0" i="0" u="none" strike="noStrike" cap="none" spc="0">
                <a:solidFill>
                  <a:schemeClr val="tx1"/>
                </a:solidFill>
                <a:latin typeface="Abadi"/>
                <a:ea typeface="Abadi"/>
                <a:cs typeface="Abadi"/>
              </a:rPr>
              <a:t> gives you the counts</a:t>
            </a:r>
            <a:endParaRPr sz="2200" b="0" i="0" u="none" strike="noStrike" cap="none" spc="0">
              <a:solidFill>
                <a:schemeClr val="tx1"/>
              </a:solidFill>
              <a:latin typeface="Abadi"/>
              <a:cs typeface="Abadi"/>
            </a:endParaRPr>
          </a:p>
          <a:p>
            <a:pPr marL="0" indent="0">
              <a:lnSpc>
                <a:spcPct val="100000"/>
              </a:lnSpc>
              <a:spcBef>
                <a:spcPts val="1399"/>
              </a:spcBef>
              <a:buFont typeface="Arial"/>
              <a:buNone/>
              <a:defRPr/>
            </a:pPr>
            <a:r>
              <a:rPr lang="de-DE" sz="2200" b="0" i="0" u="none" strike="noStrike" cap="none" spc="0">
                <a:solidFill>
                  <a:schemeClr val="tx1"/>
                </a:solidFill>
                <a:latin typeface="Abadi"/>
                <a:ea typeface="Abadi"/>
                <a:cs typeface="Abadi"/>
              </a:rPr>
              <a:t>„BETWEEN“ statement gives you the columns between the dates</a:t>
            </a:r>
            <a:endParaRPr sz="2200" b="0">
              <a:latin typeface="Abadi"/>
              <a:cs typeface="Abadi"/>
            </a:endParaRPr>
          </a:p>
        </p:txBody>
      </p:sp>
      <p:sp>
        <p:nvSpPr>
          <p:cNvPr id="1576999608" name="Title 1"/>
          <p:cNvSpPr txBox="1"/>
          <p:nvPr/>
        </p:nvSpPr>
        <p:spPr bwMode="auto">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Rank Landing Outcomes Between 2010-06-04 and 2017-03-20</a:t>
            </a:r>
            <a:endParaRPr/>
          </a:p>
        </p:txBody>
      </p:sp>
      <p:pic>
        <p:nvPicPr>
          <p:cNvPr id="342036633" name=""/>
          <p:cNvPicPr>
            <a:picLocks noChangeAspect="1"/>
          </p:cNvPicPr>
          <p:nvPr/>
        </p:nvPicPr>
        <p:blipFill rotWithShape="1">
          <a:blip r:embed="rId4"/>
          <a:stretch/>
        </p:blipFill>
        <p:spPr bwMode="auto">
          <a:xfrm flipH="0" flipV="0">
            <a:off x="770010" y="3532249"/>
            <a:ext cx="8481890" cy="304606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699628471" name="TextBox 6"/>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3</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04296765" name="Slide Number Placeholder 2"/>
          <p:cNvSpPr>
            <a:spLocks noGrp="1"/>
          </p:cNvSpPr>
          <p:nvPr>
            <p:ph type="sldNum" sz="quarter" idx="12"/>
          </p:nvPr>
        </p:nvSpPr>
        <p:spPr bwMode="auto"/>
        <p:txBody>
          <a:bodyPr/>
          <a:lstStyle/>
          <a:p>
            <a:pPr>
              <a:defRPr/>
            </a:pPr>
            <a:fld id="{5075537C-CA84-1446-933C-8E9D027F9201}" type="slidenum">
              <a:rPr lang="en-US"/>
              <a:t>35</a:t>
            </a:fld>
            <a:endParaRPr lang="en-US"/>
          </a:p>
        </p:txBody>
      </p:sp>
      <p:sp>
        <p:nvSpPr>
          <p:cNvPr id="841196835" name="Content Placeholder 4"/>
          <p:cNvSpPr>
            <a:spLocks noGrp="1"/>
          </p:cNvSpPr>
          <p:nvPr>
            <p:ph idx="4294967295"/>
          </p:nvPr>
        </p:nvSpPr>
        <p:spPr bwMode="auto">
          <a:xfrm flipH="0" flipV="0">
            <a:off x="770009" y="5393376"/>
            <a:ext cx="9745588" cy="783586"/>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0" indent="0">
              <a:lnSpc>
                <a:spcPct val="100000"/>
              </a:lnSpc>
              <a:spcBef>
                <a:spcPts val="1400"/>
              </a:spcBef>
              <a:buFont typeface="Arial"/>
              <a:buNone/>
              <a:defRPr/>
            </a:pPr>
            <a:r>
              <a:rPr lang="de-DE" sz="2200">
                <a:solidFill>
                  <a:schemeClr val="accent3">
                    <a:lumMod val="25000"/>
                  </a:schemeClr>
                </a:solidFill>
                <a:latin typeface="Abadi"/>
              </a:rPr>
              <a:t>All launch sites are in the US and in an near proximity of the Equator and to the coast</a:t>
            </a:r>
            <a:endParaRPr/>
          </a:p>
        </p:txBody>
      </p:sp>
      <p:sp>
        <p:nvSpPr>
          <p:cNvPr id="454142508"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de-DE">
                <a:solidFill>
                  <a:srgbClr val="0B49CB"/>
                </a:solidFill>
                <a:latin typeface="Abadi"/>
              </a:rPr>
              <a:t>Global Launch Sites</a:t>
            </a:r>
            <a:endParaRPr/>
          </a:p>
        </p:txBody>
      </p:sp>
      <p:pic>
        <p:nvPicPr>
          <p:cNvPr id="688490465" name=""/>
          <p:cNvPicPr>
            <a:picLocks noChangeAspect="1"/>
          </p:cNvPicPr>
          <p:nvPr/>
        </p:nvPicPr>
        <p:blipFill rotWithShape="1">
          <a:blip r:embed="rId4"/>
          <a:stretch/>
        </p:blipFill>
        <p:spPr bwMode="auto">
          <a:xfrm flipH="0" flipV="0">
            <a:off x="3067792" y="1323704"/>
            <a:ext cx="5839967" cy="391997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202938922" name="Slide Number Placeholder 2"/>
          <p:cNvSpPr>
            <a:spLocks noGrp="1"/>
          </p:cNvSpPr>
          <p:nvPr>
            <p:ph type="sldNum" sz="quarter" idx="12"/>
          </p:nvPr>
        </p:nvSpPr>
        <p:spPr bwMode="auto"/>
        <p:txBody>
          <a:bodyPr/>
          <a:lstStyle/>
          <a:p>
            <a:pPr>
              <a:defRPr/>
            </a:pPr>
            <a:fld id="{5075537C-CA84-1446-933C-8E9D027F9201}" type="slidenum">
              <a:rPr lang="en-US"/>
              <a:t>36</a:t>
            </a:fld>
            <a:endParaRPr lang="en-US"/>
          </a:p>
        </p:txBody>
      </p:sp>
      <p:sp>
        <p:nvSpPr>
          <p:cNvPr id="692085454" name="Content Placeholder 4"/>
          <p:cNvSpPr>
            <a:spLocks noGrp="1"/>
          </p:cNvSpPr>
          <p:nvPr>
            <p:ph idx="4294967295"/>
          </p:nvPr>
        </p:nvSpPr>
        <p:spPr bwMode="auto">
          <a:xfrm flipH="0" flipV="0">
            <a:off x="770009" y="5096493"/>
            <a:ext cx="9745588" cy="1080469"/>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sz="2200" b="0" i="0" u="none">
                <a:solidFill>
                  <a:srgbClr val="000000"/>
                </a:solidFill>
                <a:latin typeface="Abadi"/>
                <a:ea typeface="Abadi"/>
                <a:cs typeface="Abadi"/>
              </a:rPr>
              <a:t>In the Eastern coast (Florida) Launch site KSC LC-39A has relatively high success </a:t>
            </a:r>
            <a:r>
              <a:rPr lang="de-DE" sz="2200" b="0" i="0" u="none">
                <a:solidFill>
                  <a:srgbClr val="000000"/>
                </a:solidFill>
                <a:latin typeface="Abadi"/>
                <a:ea typeface="Abadi"/>
                <a:cs typeface="Abadi"/>
              </a:rPr>
              <a:t>r</a:t>
            </a:r>
            <a:r>
              <a:rPr sz="2200" b="0" i="0" u="none">
                <a:solidFill>
                  <a:srgbClr val="000000"/>
                </a:solidFill>
                <a:latin typeface="Abadi"/>
                <a:ea typeface="Abadi"/>
                <a:cs typeface="Abadi"/>
              </a:rPr>
              <a:t>ates compared to CCAFS SLC-40 &amp; CCAFS LC-40.</a:t>
            </a:r>
            <a:endParaRPr/>
          </a:p>
        </p:txBody>
      </p:sp>
      <p:sp>
        <p:nvSpPr>
          <p:cNvPr id="462761242" name="Title 1"/>
          <p:cNvSpPr txBox="1"/>
          <p:nvPr/>
        </p:nvSpPr>
        <p:spPr bwMode="auto">
          <a:xfrm>
            <a:off x="770011" y="538650"/>
            <a:ext cx="10515600" cy="549049"/>
          </a:xfrm>
          <a:prstGeom prst="rect">
            <a:avLst/>
          </a:prstGeom>
        </p:spPr>
        <p:txBody>
          <a:bodyPr vertOverflow="overflow" horzOverflow="overflow" vert="horz" wrap="square" lIns="91440" tIns="45720" rIns="91440" bIns="45720" numCol="1" spcCol="0" rtlCol="0" fromWordArt="0" anchor="ctr" anchorCtr="0" forceAA="0" upright="0" compatLnSpc="0">
            <a:normAutofit fontScale="85000" lnSpcReduction="3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de-DE">
                <a:solidFill>
                  <a:srgbClr val="0B49CB"/>
                </a:solidFill>
                <a:latin typeface="Abadi"/>
              </a:rPr>
              <a:t>Launch outcomes for ech site on the map (Florida)</a:t>
            </a:r>
            <a:endParaRPr/>
          </a:p>
        </p:txBody>
      </p:sp>
      <p:pic>
        <p:nvPicPr>
          <p:cNvPr id="9261618" name=""/>
          <p:cNvPicPr>
            <a:picLocks noChangeAspect="1"/>
          </p:cNvPicPr>
          <p:nvPr/>
        </p:nvPicPr>
        <p:blipFill rotWithShape="1">
          <a:blip r:embed="rId4"/>
          <a:stretch/>
        </p:blipFill>
        <p:spPr bwMode="auto">
          <a:xfrm flipH="0" flipV="0">
            <a:off x="1635919" y="1942110"/>
            <a:ext cx="2178408" cy="2087641"/>
          </a:xfrm>
          <a:prstGeom prst="rect">
            <a:avLst/>
          </a:prstGeom>
        </p:spPr>
      </p:pic>
      <p:sp>
        <p:nvSpPr>
          <p:cNvPr id="786790520" name="Content Placeholder 4"/>
          <p:cNvSpPr>
            <a:spLocks noGrp="1"/>
          </p:cNvSpPr>
          <p:nvPr/>
        </p:nvSpPr>
        <p:spPr bwMode="auto">
          <a:xfrm flipH="0" flipV="0">
            <a:off x="992673" y="4363745"/>
            <a:ext cx="9745588" cy="423494"/>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rtl="0">
              <a:lnSpc>
                <a:spcPct val="90000"/>
              </a:lnSpc>
              <a:spcBef>
                <a:spcPts val="999"/>
              </a:spcBef>
              <a:buFont typeface="Arial"/>
              <a:buChar char="•"/>
              <a:defRPr sz="2800">
                <a:solidFill>
                  <a:schemeClr val="tx1"/>
                </a:solidFill>
                <a:latin typeface="+mn-lt"/>
                <a:ea typeface="+mn-ea"/>
                <a:cs typeface="+mn-cs"/>
              </a:defRPr>
            </a:lvl1pPr>
            <a:lvl2pPr marL="685800" indent="-228600" algn="l" defTabSz="914400" rtl="0">
              <a:lnSpc>
                <a:spcPct val="90000"/>
              </a:lnSpc>
              <a:spcBef>
                <a:spcPts val="499"/>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499"/>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499"/>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499"/>
              </a:spcBef>
              <a:buFont typeface="Arial"/>
              <a:buChar char="•"/>
              <a:defRPr sz="1800">
                <a:solidFill>
                  <a:schemeClr val="tx1"/>
                </a:solidFill>
                <a:latin typeface="+mn-lt"/>
                <a:ea typeface="+mn-ea"/>
                <a:cs typeface="+mn-cs"/>
              </a:defRPr>
            </a:lvl5pPr>
            <a:lvl6pPr marL="2514599" indent="-228600" algn="l" defTabSz="914400" rtl="0">
              <a:lnSpc>
                <a:spcPct val="90000"/>
              </a:lnSpc>
              <a:spcBef>
                <a:spcPts val="499"/>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499"/>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499"/>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499"/>
              </a:spcBef>
              <a:buFont typeface="Arial"/>
              <a:buChar char="•"/>
              <a:defRPr sz="1800">
                <a:solidFill>
                  <a:schemeClr val="tx1"/>
                </a:solidFill>
                <a:latin typeface="+mn-lt"/>
                <a:ea typeface="+mn-ea"/>
                <a:cs typeface="+mn-cs"/>
              </a:defRPr>
            </a:lvl9pPr>
          </a:lstStyle>
          <a:p>
            <a:pPr marL="0" indent="0">
              <a:buFont typeface="Arial"/>
              <a:buNone/>
              <a:defRPr/>
            </a:pPr>
            <a:r>
              <a:rPr lang="de-DE" sz="2200" b="0" i="0" u="none">
                <a:solidFill>
                  <a:srgbClr val="000000"/>
                </a:solidFill>
                <a:latin typeface="Abadi"/>
                <a:ea typeface="Abadi"/>
                <a:cs typeface="Abadi"/>
              </a:rPr>
              <a:t>           </a:t>
            </a:r>
            <a:r>
              <a:rPr sz="2200" b="0" i="0" u="none">
                <a:solidFill>
                  <a:srgbClr val="000000"/>
                </a:solidFill>
                <a:latin typeface="Abadi"/>
                <a:ea typeface="Abadi"/>
                <a:cs typeface="Abadi"/>
              </a:rPr>
              <a:t>KSC LC-39A </a:t>
            </a:r>
            <a:r>
              <a:rPr lang="de-DE" sz="2200" b="0" i="0" u="none">
                <a:solidFill>
                  <a:srgbClr val="000000"/>
                </a:solidFill>
                <a:latin typeface="Abadi"/>
                <a:ea typeface="Abadi"/>
                <a:cs typeface="Abadi"/>
              </a:rPr>
              <a:t>           </a:t>
            </a:r>
            <a:r>
              <a:rPr lang="de-DE" sz="2200" b="0" i="0" u="none">
                <a:solidFill>
                  <a:srgbClr val="000000"/>
                </a:solidFill>
                <a:latin typeface="Abadi"/>
                <a:ea typeface="Abadi"/>
                <a:cs typeface="Abadi"/>
              </a:rPr>
              <a:t>   </a:t>
            </a:r>
            <a:r>
              <a:rPr sz="2200" b="0" i="0" u="none">
                <a:solidFill>
                  <a:srgbClr val="000000"/>
                </a:solidFill>
                <a:latin typeface="Abadi"/>
                <a:ea typeface="Abadi"/>
                <a:cs typeface="Abadi"/>
              </a:rPr>
              <a:t>CCAFS SLC-40 </a:t>
            </a:r>
            <a:r>
              <a:rPr lang="de-DE" sz="2200" b="0" i="0" u="none">
                <a:solidFill>
                  <a:srgbClr val="000000"/>
                </a:solidFill>
                <a:latin typeface="Abadi"/>
                <a:ea typeface="Abadi"/>
                <a:cs typeface="Abadi"/>
              </a:rPr>
              <a:t>      </a:t>
            </a:r>
            <a:r>
              <a:rPr sz="2200" b="0" i="0" u="none">
                <a:solidFill>
                  <a:srgbClr val="000000"/>
                </a:solidFill>
                <a:latin typeface="Abadi"/>
                <a:ea typeface="Abadi"/>
                <a:cs typeface="Abadi"/>
              </a:rPr>
              <a:t> </a:t>
            </a:r>
            <a:r>
              <a:rPr lang="de-DE" sz="2200" b="0" i="0" u="none">
                <a:solidFill>
                  <a:srgbClr val="000000"/>
                </a:solidFill>
                <a:latin typeface="Abadi"/>
                <a:ea typeface="Abadi"/>
                <a:cs typeface="Abadi"/>
              </a:rPr>
              <a:t> </a:t>
            </a:r>
            <a:r>
              <a:rPr lang="de-DE" sz="2200" b="0" i="0" u="none">
                <a:solidFill>
                  <a:srgbClr val="000000"/>
                </a:solidFill>
                <a:latin typeface="Abadi"/>
                <a:ea typeface="Abadi"/>
                <a:cs typeface="Abadi"/>
              </a:rPr>
              <a:t>  </a:t>
            </a:r>
            <a:r>
              <a:rPr lang="de-DE" sz="2200" b="0" i="0" u="none">
                <a:solidFill>
                  <a:srgbClr val="000000"/>
                </a:solidFill>
                <a:latin typeface="Abadi"/>
                <a:ea typeface="Abadi"/>
                <a:cs typeface="Abadi"/>
              </a:rPr>
              <a:t>  </a:t>
            </a:r>
            <a:r>
              <a:rPr sz="2200" b="0" i="0" u="none">
                <a:solidFill>
                  <a:srgbClr val="000000"/>
                </a:solidFill>
                <a:latin typeface="Abadi"/>
                <a:ea typeface="Abadi"/>
                <a:cs typeface="Abadi"/>
              </a:rPr>
              <a:t>CCAFS LC-40</a:t>
            </a:r>
            <a:endParaRPr/>
          </a:p>
        </p:txBody>
      </p:sp>
      <p:pic>
        <p:nvPicPr>
          <p:cNvPr id="1333610442" name=""/>
          <p:cNvPicPr>
            <a:picLocks noChangeAspect="1"/>
          </p:cNvPicPr>
          <p:nvPr/>
        </p:nvPicPr>
        <p:blipFill rotWithShape="1">
          <a:blip r:embed="rId5"/>
          <a:stretch/>
        </p:blipFill>
        <p:spPr bwMode="auto">
          <a:xfrm flipH="0" flipV="0">
            <a:off x="7514869" y="1931469"/>
            <a:ext cx="2189512" cy="2098283"/>
          </a:xfrm>
          <a:prstGeom prst="rect">
            <a:avLst/>
          </a:prstGeom>
        </p:spPr>
      </p:pic>
      <p:pic>
        <p:nvPicPr>
          <p:cNvPr id="848053663" name=""/>
          <p:cNvPicPr>
            <a:picLocks noChangeAspect="1"/>
          </p:cNvPicPr>
          <p:nvPr/>
        </p:nvPicPr>
        <p:blipFill rotWithShape="1">
          <a:blip r:embed="rId6"/>
          <a:stretch/>
        </p:blipFill>
        <p:spPr bwMode="auto">
          <a:xfrm flipH="0" flipV="0">
            <a:off x="4756113" y="1942110"/>
            <a:ext cx="1975263" cy="20933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8521730" name="Slide Number Placeholder 2"/>
          <p:cNvSpPr>
            <a:spLocks noGrp="1"/>
          </p:cNvSpPr>
          <p:nvPr>
            <p:ph type="sldNum" sz="quarter" idx="12"/>
          </p:nvPr>
        </p:nvSpPr>
        <p:spPr bwMode="auto"/>
        <p:txBody>
          <a:bodyPr/>
          <a:lstStyle/>
          <a:p>
            <a:pPr>
              <a:defRPr/>
            </a:pPr>
            <a:fld id="{2599B7BF-4852-402E-F4F1-6630BBBCAE8C}" type="slidenum">
              <a:rPr lang="en-US"/>
              <a:t/>
            </a:fld>
            <a:endParaRPr lang="en-US"/>
          </a:p>
        </p:txBody>
      </p:sp>
      <p:sp>
        <p:nvSpPr>
          <p:cNvPr id="487675658" name="Content Placeholder 4"/>
          <p:cNvSpPr>
            <a:spLocks noGrp="1"/>
          </p:cNvSpPr>
          <p:nvPr>
            <p:ph idx="4294967295"/>
          </p:nvPr>
        </p:nvSpPr>
        <p:spPr bwMode="auto">
          <a:xfrm flipH="0" flipV="0">
            <a:off x="770007" y="1830778"/>
            <a:ext cx="4538042" cy="4346182"/>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sz="2200" b="0" i="0" u="none">
                <a:solidFill>
                  <a:srgbClr val="000000"/>
                </a:solidFill>
                <a:latin typeface="Abadi"/>
                <a:ea typeface="Abadi"/>
                <a:cs typeface="Abadi"/>
              </a:rPr>
              <a:t>In the West Coast </a:t>
            </a:r>
            <a:r>
              <a:rPr sz="2200" b="0" i="0" u="none">
                <a:solidFill>
                  <a:srgbClr val="000000"/>
                </a:solidFill>
                <a:latin typeface="Abadi"/>
                <a:ea typeface="Abadi"/>
                <a:cs typeface="Abadi"/>
              </a:rPr>
              <a:t>(Californi</a:t>
            </a:r>
            <a:r>
              <a:rPr lang="de-DE" sz="2200" b="0" i="0" u="none">
                <a:solidFill>
                  <a:srgbClr val="000000"/>
                </a:solidFill>
                <a:latin typeface="Abadi"/>
                <a:ea typeface="Abadi"/>
                <a:cs typeface="Abadi"/>
              </a:rPr>
              <a:t>a</a:t>
            </a:r>
            <a:r>
              <a:rPr sz="2200" b="0" i="0" u="none">
                <a:solidFill>
                  <a:srgbClr val="000000"/>
                </a:solidFill>
                <a:latin typeface="Abadi"/>
                <a:ea typeface="Abadi"/>
                <a:cs typeface="Abadi"/>
              </a:rPr>
              <a:t>) Launch </a:t>
            </a:r>
            <a:r>
              <a:rPr sz="2200" b="0" i="0" u="none">
                <a:solidFill>
                  <a:srgbClr val="000000"/>
                </a:solidFill>
                <a:latin typeface="Abadi"/>
                <a:ea typeface="Abadi"/>
                <a:cs typeface="Abadi"/>
              </a:rPr>
              <a:t>site VAFB SLC-4E has </a:t>
            </a:r>
            <a:r>
              <a:rPr sz="2200" b="0" i="0" u="none">
                <a:solidFill>
                  <a:srgbClr val="000000"/>
                </a:solidFill>
                <a:latin typeface="Abadi"/>
                <a:ea typeface="Abadi"/>
                <a:cs typeface="Abadi"/>
              </a:rPr>
              <a:t>relatively lower </a:t>
            </a:r>
            <a:r>
              <a:rPr sz="2200" b="0" i="0" u="none">
                <a:solidFill>
                  <a:srgbClr val="000000"/>
                </a:solidFill>
                <a:latin typeface="Abadi"/>
                <a:ea typeface="Abadi"/>
                <a:cs typeface="Abadi"/>
              </a:rPr>
              <a:t>success rates 4/10 </a:t>
            </a:r>
            <a:r>
              <a:rPr sz="2200" b="0" i="0" u="none">
                <a:solidFill>
                  <a:srgbClr val="000000"/>
                </a:solidFill>
                <a:latin typeface="Abadi"/>
                <a:ea typeface="Abadi"/>
                <a:cs typeface="Abadi"/>
              </a:rPr>
              <a:t>compared to KSC LC-</a:t>
            </a:r>
            <a:r>
              <a:rPr sz="2200" b="0" i="0" u="none">
                <a:solidFill>
                  <a:srgbClr val="000000"/>
                </a:solidFill>
                <a:latin typeface="Abadi"/>
                <a:ea typeface="Abadi"/>
                <a:cs typeface="Abadi"/>
              </a:rPr>
              <a:t>39A launch site in the </a:t>
            </a:r>
            <a:r>
              <a:rPr sz="2200" b="0" i="0" u="none">
                <a:solidFill>
                  <a:srgbClr val="000000"/>
                </a:solidFill>
                <a:latin typeface="Abadi"/>
                <a:ea typeface="Abadi"/>
                <a:cs typeface="Abadi"/>
              </a:rPr>
              <a:t>Eastern Coast of </a:t>
            </a:r>
            <a:r>
              <a:rPr lang="de-DE" sz="2200" b="0" i="0" u="none">
                <a:solidFill>
                  <a:srgbClr val="000000"/>
                </a:solidFill>
                <a:latin typeface="Abadi"/>
                <a:ea typeface="Abadi"/>
                <a:cs typeface="Abadi"/>
              </a:rPr>
              <a:t>G</a:t>
            </a:r>
            <a:r>
              <a:rPr sz="2200" b="0" i="0" u="none">
                <a:solidFill>
                  <a:srgbClr val="000000"/>
                </a:solidFill>
                <a:latin typeface="Abadi"/>
                <a:ea typeface="Abadi"/>
                <a:cs typeface="Abadi"/>
              </a:rPr>
              <a:t>lorida.</a:t>
            </a:r>
            <a:endParaRPr/>
          </a:p>
        </p:txBody>
      </p:sp>
      <p:sp>
        <p:nvSpPr>
          <p:cNvPr id="470427156" name="Title 1"/>
          <p:cNvSpPr txBox="1"/>
          <p:nvPr/>
        </p:nvSpPr>
        <p:spPr bwMode="auto">
          <a:xfrm>
            <a:off x="770010" y="538650"/>
            <a:ext cx="10515600" cy="549048"/>
          </a:xfrm>
          <a:prstGeom prst="rect">
            <a:avLst/>
          </a:prstGeom>
        </p:spPr>
        <p:txBody>
          <a:bodyPr vertOverflow="overflow" horzOverflow="overflow" vert="horz" wrap="square" lIns="91440" tIns="45720" rIns="91440" bIns="45720" numCol="1" spcCol="0" rtlCol="0" fromWordArt="0" anchor="ctr" anchorCtr="0" forceAA="0" upright="0" compatLnSpc="0">
            <a:normAutofit fontScale="85000" lnSpcReduction="3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de-DE">
                <a:solidFill>
                  <a:srgbClr val="0B49CB"/>
                </a:solidFill>
                <a:latin typeface="Abadi"/>
              </a:rPr>
              <a:t>Launch outcomes for ech site on the map (</a:t>
            </a:r>
            <a:r>
              <a:rPr lang="de-DE" sz="4000" b="0" i="0" u="none" strike="noStrike" cap="none" spc="0">
                <a:solidFill>
                  <a:srgbClr val="0B49CB"/>
                </a:solidFill>
                <a:latin typeface="Abadi"/>
                <a:ea typeface="Abadi"/>
                <a:cs typeface="Abadi"/>
              </a:rPr>
              <a:t>California</a:t>
            </a:r>
            <a:r>
              <a:rPr lang="de-DE">
                <a:solidFill>
                  <a:srgbClr val="0B49CB"/>
                </a:solidFill>
                <a:latin typeface="Abadi"/>
              </a:rPr>
              <a:t>)</a:t>
            </a:r>
            <a:endParaRPr/>
          </a:p>
        </p:txBody>
      </p:sp>
      <p:pic>
        <p:nvPicPr>
          <p:cNvPr id="1690313431" name=""/>
          <p:cNvPicPr>
            <a:picLocks noChangeAspect="1"/>
          </p:cNvPicPr>
          <p:nvPr/>
        </p:nvPicPr>
        <p:blipFill rotWithShape="1">
          <a:blip r:embed="rId4"/>
          <a:stretch/>
        </p:blipFill>
        <p:spPr bwMode="auto">
          <a:xfrm>
            <a:off x="7328884" y="2000250"/>
            <a:ext cx="2771775" cy="28575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14732469" name="Slide Number Placeholder 2"/>
          <p:cNvSpPr>
            <a:spLocks noGrp="1"/>
          </p:cNvSpPr>
          <p:nvPr>
            <p:ph type="sldNum" sz="quarter" idx="12"/>
          </p:nvPr>
        </p:nvSpPr>
        <p:spPr bwMode="auto"/>
        <p:txBody>
          <a:bodyPr/>
          <a:lstStyle/>
          <a:p>
            <a:pPr>
              <a:defRPr/>
            </a:pPr>
            <a:fld id="{5075537C-CA84-1446-933C-8E9D027F9201}" type="slidenum">
              <a:rPr lang="en-US"/>
              <a:t>37</a:t>
            </a:fld>
            <a:endParaRPr lang="en-US"/>
          </a:p>
        </p:txBody>
      </p:sp>
      <p:sp>
        <p:nvSpPr>
          <p:cNvPr id="1516337799" name="Content Placeholder 4"/>
          <p:cNvSpPr>
            <a:spLocks noGrp="1"/>
          </p:cNvSpPr>
          <p:nvPr>
            <p:ph idx="4294967295"/>
          </p:nvPr>
        </p:nvSpPr>
        <p:spPr bwMode="auto">
          <a:xfrm flipH="0" flipV="0">
            <a:off x="770009" y="5442856"/>
            <a:ext cx="10240671" cy="562655"/>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0" indent="0">
              <a:lnSpc>
                <a:spcPct val="100000"/>
              </a:lnSpc>
              <a:spcBef>
                <a:spcPts val="1400"/>
              </a:spcBef>
              <a:buFont typeface="Arial"/>
              <a:buNone/>
              <a:defRPr/>
            </a:pPr>
            <a:r>
              <a:rPr lang="de-DE" sz="2200">
                <a:solidFill>
                  <a:schemeClr val="accent3">
                    <a:lumMod val="25000"/>
                  </a:schemeClr>
                </a:solidFill>
                <a:latin typeface="Abadi"/>
              </a:rPr>
              <a:t>The distance between Launch Site </a:t>
            </a:r>
            <a:r>
              <a:rPr lang="en-US" sz="2200" b="0" i="0" u="none" strike="noStrike" cap="none" spc="0">
                <a:solidFill>
                  <a:srgbClr val="000000"/>
                </a:solidFill>
                <a:latin typeface="Abadi"/>
                <a:ea typeface="Abadi"/>
                <a:cs typeface="Abadi"/>
              </a:rPr>
              <a:t>CCAFS LC-40</a:t>
            </a:r>
            <a:r>
              <a:rPr lang="de-DE" sz="2200">
                <a:solidFill>
                  <a:schemeClr val="accent3">
                    <a:lumMod val="25000"/>
                  </a:schemeClr>
                </a:solidFill>
                <a:latin typeface="Abadi"/>
              </a:rPr>
              <a:t> and the coast ist 0.92 km</a:t>
            </a:r>
            <a:endParaRPr/>
          </a:p>
        </p:txBody>
      </p:sp>
      <p:sp>
        <p:nvSpPr>
          <p:cNvPr id="630151776"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de-DE">
                <a:solidFill>
                  <a:srgbClr val="0B49CB"/>
                </a:solidFill>
                <a:latin typeface="Abadi"/>
              </a:rPr>
              <a:t>Distance between a launch site to its proximities</a:t>
            </a:r>
            <a:endParaRPr/>
          </a:p>
        </p:txBody>
      </p:sp>
      <p:pic>
        <p:nvPicPr>
          <p:cNvPr id="1450629534" name=""/>
          <p:cNvPicPr>
            <a:picLocks noChangeAspect="1"/>
          </p:cNvPicPr>
          <p:nvPr/>
        </p:nvPicPr>
        <p:blipFill rotWithShape="1">
          <a:blip r:embed="rId4"/>
          <a:stretch/>
        </p:blipFill>
        <p:spPr bwMode="auto">
          <a:xfrm>
            <a:off x="1203398" y="1359291"/>
            <a:ext cx="9648824" cy="39909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21471726" name="Slide Number Placeholder 3"/>
          <p:cNvSpPr>
            <a:spLocks noGrp="1"/>
          </p:cNvSpPr>
          <p:nvPr>
            <p:ph type="sldNum" sz="quarter" idx="12"/>
          </p:nvPr>
        </p:nvSpPr>
        <p:spPr bwMode="auto"/>
        <p:txBody>
          <a:bodyPr anchor="ctr">
            <a:normAutofit/>
          </a:bodyPr>
          <a:lstStyle/>
          <a:p>
            <a:pPr>
              <a:spcAft>
                <a:spcPts val="600"/>
              </a:spcAft>
              <a:defRPr/>
            </a:pPr>
            <a:fld id="{5075537C-CA84-1446-933C-8E9D027F9201}" type="slidenum">
              <a:rPr lang="en-US"/>
              <a:t>4</a:t>
            </a:fld>
            <a:endParaRPr lang="en-US"/>
          </a:p>
        </p:txBody>
      </p:sp>
      <p:sp>
        <p:nvSpPr>
          <p:cNvPr id="1691389994" name="Title 1"/>
          <p:cNvSpPr txBox="1"/>
          <p:nvPr/>
        </p:nvSpPr>
        <p:spPr bwMode="auto">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Introduction</a:t>
            </a:r>
            <a:endParaRPr lang="en-US">
              <a:solidFill>
                <a:srgbClr val="0B49CB"/>
              </a:solidFill>
            </a:endParaRPr>
          </a:p>
        </p:txBody>
      </p:sp>
      <p:sp>
        <p:nvSpPr>
          <p:cNvPr id="1917766957" name="Content Placeholder 2"/>
          <p:cNvSpPr txBox="1"/>
          <p:nvPr/>
        </p:nvSpPr>
        <p:spPr bwMode="auto">
          <a:xfrm flipH="0" flipV="0">
            <a:off x="958695" y="1385454"/>
            <a:ext cx="5660839" cy="4898571"/>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lvl1pPr marL="228600" indent="-228600" algn="l" defTabSz="914400" rtl="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rtl="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rtl="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rtl="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rtl="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a:lstStyle>
          <a:p>
            <a:pPr>
              <a:spcBef>
                <a:spcPts val="1400"/>
              </a:spcBef>
              <a:defRPr/>
            </a:pPr>
            <a:r>
              <a:rPr lang="en-US" sz="2200">
                <a:solidFill>
                  <a:schemeClr val="accent3">
                    <a:lumMod val="25000"/>
                  </a:schemeClr>
                </a:solidFill>
                <a:latin typeface="Abadi"/>
              </a:rPr>
              <a:t>Project background and context</a:t>
            </a:r>
            <a:endParaRPr lang="en-US" sz="2200">
              <a:solidFill>
                <a:schemeClr val="accent3">
                  <a:lumMod val="25000"/>
                </a:schemeClr>
              </a:solidFill>
              <a:latin typeface="Abadi"/>
            </a:endParaRPr>
          </a:p>
          <a:p>
            <a:pPr marL="0" indent="0">
              <a:buFont typeface="Arial"/>
              <a:buNone/>
              <a:defRPr/>
            </a:pPr>
            <a:r>
              <a:rPr sz="1800" b="0" i="0" u="none">
                <a:solidFill>
                  <a:srgbClr val="000000"/>
                </a:solidFill>
                <a:latin typeface="Times New Roman"/>
                <a:ea typeface="Times New Roman"/>
                <a:cs typeface="Times New Roman"/>
              </a:rPr>
              <a:t>SpaceX advertises Falcon 9 rocket launches on its </a:t>
            </a:r>
            <a:r>
              <a:rPr sz="1800" b="0" i="0" u="none">
                <a:solidFill>
                  <a:srgbClr val="000000"/>
                </a:solidFill>
                <a:latin typeface="Times New Roman"/>
                <a:ea typeface="Times New Roman"/>
                <a:cs typeface="Times New Roman"/>
              </a:rPr>
              <a:t>website with a cost of 62 million dollars; other providers </a:t>
            </a:r>
            <a:r>
              <a:rPr sz="1800" b="0" i="0" u="none">
                <a:solidFill>
                  <a:srgbClr val="000000"/>
                </a:solidFill>
                <a:latin typeface="Times New Roman"/>
                <a:ea typeface="Times New Roman"/>
                <a:cs typeface="Times New Roman"/>
              </a:rPr>
              <a:t>cost upward of 165 million dollars each, much of the </a:t>
            </a:r>
            <a:r>
              <a:rPr sz="1800" b="0" i="0" u="none">
                <a:solidFill>
                  <a:srgbClr val="000000"/>
                </a:solidFill>
                <a:latin typeface="Times New Roman"/>
                <a:ea typeface="Times New Roman"/>
                <a:cs typeface="Times New Roman"/>
              </a:rPr>
              <a:t>savings is because SpaceX can reuse the first stage.</a:t>
            </a:r>
            <a:r>
              <a:rPr lang="de-DE" sz="1800"/>
              <a:t> </a:t>
            </a:r>
            <a:r>
              <a:rPr sz="1800" b="0" i="0" u="none">
                <a:solidFill>
                  <a:srgbClr val="000000"/>
                </a:solidFill>
                <a:latin typeface="Times New Roman"/>
                <a:ea typeface="Times New Roman"/>
                <a:cs typeface="Times New Roman"/>
              </a:rPr>
              <a:t>Therefore if we can determine if the first stage will land, </a:t>
            </a:r>
            <a:r>
              <a:rPr sz="1800" b="0" i="0" u="none">
                <a:solidFill>
                  <a:srgbClr val="000000"/>
                </a:solidFill>
                <a:latin typeface="Times New Roman"/>
                <a:ea typeface="Times New Roman"/>
                <a:cs typeface="Times New Roman"/>
              </a:rPr>
              <a:t>we can determine the cost of a launch. This information </a:t>
            </a:r>
            <a:r>
              <a:rPr sz="1800" b="0" i="0" u="none">
                <a:solidFill>
                  <a:srgbClr val="000000"/>
                </a:solidFill>
                <a:latin typeface="Times New Roman"/>
                <a:ea typeface="Times New Roman"/>
                <a:cs typeface="Times New Roman"/>
              </a:rPr>
              <a:t>can be used if an alternate company wants to bid </a:t>
            </a:r>
            <a:r>
              <a:rPr sz="1800" b="0" i="0" u="none">
                <a:solidFill>
                  <a:srgbClr val="000000"/>
                </a:solidFill>
                <a:latin typeface="Times New Roman"/>
                <a:ea typeface="Times New Roman"/>
                <a:cs typeface="Times New Roman"/>
              </a:rPr>
              <a:t>against SpaceX for a rocket launch</a:t>
            </a:r>
            <a:endParaRPr/>
          </a:p>
          <a:p>
            <a:pPr>
              <a:spcBef>
                <a:spcPts val="1400"/>
              </a:spcBef>
              <a:defRPr/>
            </a:pPr>
            <a:r>
              <a:rPr lang="en-US" sz="2200">
                <a:solidFill>
                  <a:schemeClr val="accent3">
                    <a:lumMod val="25000"/>
                  </a:schemeClr>
                </a:solidFill>
                <a:latin typeface="Abadi"/>
              </a:rPr>
              <a:t>Problems you want to find answers</a:t>
            </a:r>
            <a:endParaRPr/>
          </a:p>
          <a:p>
            <a:pPr marL="0" indent="0">
              <a:buFont typeface="Arial"/>
              <a:buNone/>
              <a:defRPr/>
            </a:pPr>
            <a:r>
              <a:rPr sz="1800" b="0" i="0" u="none">
                <a:solidFill>
                  <a:srgbClr val="000000"/>
                </a:solidFill>
                <a:latin typeface="Times New Roman"/>
                <a:ea typeface="Times New Roman"/>
                <a:cs typeface="Times New Roman"/>
              </a:rPr>
              <a:t>In this capstone, we will predict if the Falcon 9 first </a:t>
            </a:r>
            <a:r>
              <a:rPr sz="1800" b="0" i="0" u="none">
                <a:solidFill>
                  <a:srgbClr val="000000"/>
                </a:solidFill>
                <a:latin typeface="Times New Roman"/>
                <a:ea typeface="Times New Roman"/>
                <a:cs typeface="Times New Roman"/>
              </a:rPr>
              <a:t>stage will land successfully using data from Falcon 9 </a:t>
            </a:r>
            <a:r>
              <a:rPr sz="1800" b="0" i="0" u="none">
                <a:solidFill>
                  <a:srgbClr val="000000"/>
                </a:solidFill>
                <a:latin typeface="Times New Roman"/>
                <a:ea typeface="Times New Roman"/>
                <a:cs typeface="Times New Roman"/>
              </a:rPr>
              <a:t>rocket launches advertised on its website.</a:t>
            </a:r>
            <a:endParaRPr/>
          </a:p>
        </p:txBody>
      </p:sp>
      <p:pic>
        <p:nvPicPr>
          <p:cNvPr id="1719404643" name=""/>
          <p:cNvPicPr>
            <a:picLocks noChangeAspect="1"/>
          </p:cNvPicPr>
          <p:nvPr/>
        </p:nvPicPr>
        <p:blipFill rotWithShape="1">
          <a:blip r:embed="rId4"/>
          <a:stretch/>
        </p:blipFill>
        <p:spPr bwMode="auto">
          <a:xfrm>
            <a:off x="6795706" y="2399805"/>
            <a:ext cx="4562474" cy="25241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794042689" name="Slide Number Placeholder 2"/>
          <p:cNvSpPr>
            <a:spLocks noGrp="1"/>
          </p:cNvSpPr>
          <p:nvPr>
            <p:ph type="sldNum" sz="quarter" idx="12"/>
          </p:nvPr>
        </p:nvSpPr>
        <p:spPr bwMode="auto"/>
        <p:txBody>
          <a:bodyPr/>
          <a:lstStyle/>
          <a:p>
            <a:pPr>
              <a:defRPr/>
            </a:pPr>
            <a:fld id="{04974EF7-F695-3FB0-39E1-76824C660D2C}" type="slidenum">
              <a:rPr lang="en-US"/>
              <a:t/>
            </a:fld>
            <a:endParaRPr lang="en-US"/>
          </a:p>
        </p:txBody>
      </p:sp>
      <p:sp>
        <p:nvSpPr>
          <p:cNvPr id="669378734" name="Content Placeholder 4"/>
          <p:cNvSpPr>
            <a:spLocks noGrp="1"/>
          </p:cNvSpPr>
          <p:nvPr>
            <p:ph idx="4294967295"/>
          </p:nvPr>
        </p:nvSpPr>
        <p:spPr bwMode="auto">
          <a:xfrm flipH="0" flipV="0">
            <a:off x="770007" y="5442856"/>
            <a:ext cx="10240670" cy="562654"/>
          </a:xfrm>
          <a:prstGeom prst="rect">
            <a:avLst/>
          </a:prstGeo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marL="0" indent="0">
              <a:lnSpc>
                <a:spcPct val="100000"/>
              </a:lnSpc>
              <a:spcBef>
                <a:spcPts val="1399"/>
              </a:spcBef>
              <a:buFont typeface="Arial"/>
              <a:buNone/>
              <a:defRPr/>
            </a:pPr>
            <a:r>
              <a:rPr lang="de-DE" sz="2200">
                <a:solidFill>
                  <a:schemeClr val="accent3">
                    <a:lumMod val="25000"/>
                  </a:schemeClr>
                </a:solidFill>
                <a:latin typeface="Abadi"/>
              </a:rPr>
              <a:t>The distance between Launch Site </a:t>
            </a:r>
            <a:r>
              <a:rPr lang="en-US" sz="2200" b="0" i="0" u="none" strike="noStrike" cap="none" spc="0">
                <a:solidFill>
                  <a:srgbClr val="000000"/>
                </a:solidFill>
                <a:latin typeface="Abadi"/>
                <a:ea typeface="Abadi"/>
                <a:cs typeface="Abadi"/>
              </a:rPr>
              <a:t>CCAFS LC-40</a:t>
            </a:r>
            <a:r>
              <a:rPr lang="de-DE" sz="2200">
                <a:solidFill>
                  <a:schemeClr val="accent3">
                    <a:lumMod val="25000"/>
                  </a:schemeClr>
                </a:solidFill>
                <a:latin typeface="Abadi"/>
              </a:rPr>
              <a:t> and the City Titusville  23.16 km</a:t>
            </a:r>
            <a:endParaRPr/>
          </a:p>
        </p:txBody>
      </p:sp>
      <p:sp>
        <p:nvSpPr>
          <p:cNvPr id="2039371580" name="Title 1"/>
          <p:cNvSpPr txBox="1"/>
          <p:nvPr/>
        </p:nvSpPr>
        <p:spPr bwMode="auto">
          <a:xfrm>
            <a:off x="770010" y="538650"/>
            <a:ext cx="10515600" cy="549048"/>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de-DE">
                <a:solidFill>
                  <a:srgbClr val="0B49CB"/>
                </a:solidFill>
                <a:latin typeface="Abadi"/>
              </a:rPr>
              <a:t>Distance between a launch site to its proximities</a:t>
            </a:r>
            <a:endParaRPr/>
          </a:p>
        </p:txBody>
      </p:sp>
      <p:pic>
        <p:nvPicPr>
          <p:cNvPr id="1410157744" name=""/>
          <p:cNvPicPr>
            <a:picLocks noChangeAspect="1"/>
          </p:cNvPicPr>
          <p:nvPr/>
        </p:nvPicPr>
        <p:blipFill rotWithShape="1">
          <a:blip r:embed="rId4"/>
          <a:stretch/>
        </p:blipFill>
        <p:spPr bwMode="auto">
          <a:xfrm>
            <a:off x="2243137" y="1484415"/>
            <a:ext cx="7705724" cy="34480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850726461"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4</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655212490" name="Slide Number Placeholder 2"/>
          <p:cNvSpPr>
            <a:spLocks noGrp="1"/>
          </p:cNvSpPr>
          <p:nvPr>
            <p:ph type="sldNum" sz="quarter" idx="12"/>
          </p:nvPr>
        </p:nvSpPr>
        <p:spPr bwMode="auto"/>
        <p:txBody>
          <a:bodyPr/>
          <a:lstStyle/>
          <a:p>
            <a:pPr>
              <a:defRPr/>
            </a:pPr>
            <a:fld id="{5075537C-CA84-1446-933C-8E9D027F9201}" type="slidenum">
              <a:rPr lang="en-US"/>
              <a:t>39</a:t>
            </a:fld>
            <a:endParaRPr lang="en-US"/>
          </a:p>
        </p:txBody>
      </p:sp>
      <p:sp>
        <p:nvSpPr>
          <p:cNvPr id="1280714686" name="Content Placeholder 4"/>
          <p:cNvSpPr>
            <a:spLocks noGrp="1"/>
          </p:cNvSpPr>
          <p:nvPr>
            <p:ph idx="4294967295"/>
          </p:nvPr>
        </p:nvSpPr>
        <p:spPr bwMode="auto">
          <a:xfrm flipH="0" flipV="0">
            <a:off x="770009" y="5039466"/>
            <a:ext cx="9745588" cy="1137495"/>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0" indent="0">
              <a:buFont typeface="Arial"/>
              <a:buNone/>
              <a:defRPr/>
            </a:pPr>
            <a:r>
              <a:rPr sz="2200" b="0" i="0" u="none">
                <a:solidFill>
                  <a:srgbClr val="000000"/>
                </a:solidFill>
                <a:latin typeface="Abadi"/>
                <a:ea typeface="Abadi"/>
                <a:cs typeface="Abadi"/>
              </a:rPr>
              <a:t>Launch site KSC LC-39A has the highest launch success rate at </a:t>
            </a:r>
            <a:r>
              <a:rPr lang="de-DE" sz="2200" b="0" i="0" u="none">
                <a:solidFill>
                  <a:srgbClr val="000000"/>
                </a:solidFill>
                <a:latin typeface="Abadi"/>
                <a:ea typeface="Abadi"/>
                <a:cs typeface="Abadi"/>
              </a:rPr>
              <a:t>41.7</a:t>
            </a:r>
            <a:r>
              <a:rPr sz="2200" b="0" i="0" u="none">
                <a:solidFill>
                  <a:srgbClr val="000000"/>
                </a:solidFill>
                <a:latin typeface="Abadi"/>
                <a:ea typeface="Abadi"/>
                <a:cs typeface="Abadi"/>
              </a:rPr>
              <a:t>% followed by  CCAFS</a:t>
            </a:r>
            <a:r>
              <a:rPr lang="de-DE" sz="2200" b="0" i="0" u="none">
                <a:solidFill>
                  <a:srgbClr val="000000"/>
                </a:solidFill>
                <a:latin typeface="Abadi"/>
                <a:ea typeface="Abadi"/>
                <a:cs typeface="Abadi"/>
              </a:rPr>
              <a:t>, </a:t>
            </a:r>
            <a:r>
              <a:rPr sz="2200" b="0" i="0" u="none">
                <a:solidFill>
                  <a:srgbClr val="000000"/>
                </a:solidFill>
                <a:latin typeface="Abadi"/>
                <a:ea typeface="Abadi"/>
                <a:cs typeface="Abadi"/>
              </a:rPr>
              <a:t>LC-40 at 29</a:t>
            </a:r>
            <a:r>
              <a:rPr lang="de-DE" sz="2200" b="0" i="0" u="none">
                <a:solidFill>
                  <a:srgbClr val="000000"/>
                </a:solidFill>
                <a:latin typeface="Abadi"/>
                <a:ea typeface="Abadi"/>
                <a:cs typeface="Abadi"/>
              </a:rPr>
              <a:t>.2</a:t>
            </a:r>
            <a:r>
              <a:rPr sz="2200" b="0" i="0" u="none">
                <a:solidFill>
                  <a:srgbClr val="000000"/>
                </a:solidFill>
                <a:latin typeface="Abadi"/>
                <a:ea typeface="Abadi"/>
                <a:cs typeface="Abadi"/>
              </a:rPr>
              <a:t>%, VAFB SLC-4E at 1</a:t>
            </a:r>
            <a:r>
              <a:rPr lang="de-DE" sz="2200" b="0" i="0" u="none">
                <a:solidFill>
                  <a:srgbClr val="000000"/>
                </a:solidFill>
                <a:latin typeface="Abadi"/>
                <a:ea typeface="Abadi"/>
                <a:cs typeface="Abadi"/>
              </a:rPr>
              <a:t>6.7</a:t>
            </a:r>
            <a:r>
              <a:rPr sz="2200" b="0" i="0" u="none">
                <a:solidFill>
                  <a:srgbClr val="000000"/>
                </a:solidFill>
                <a:latin typeface="Abadi"/>
                <a:ea typeface="Abadi"/>
                <a:cs typeface="Abadi"/>
              </a:rPr>
              <a:t>% and lastly launch site CCAFS SLC-40 with a success </a:t>
            </a:r>
            <a:r>
              <a:rPr sz="2200" b="0" i="0" u="none">
                <a:solidFill>
                  <a:srgbClr val="000000"/>
                </a:solidFill>
                <a:latin typeface="Abadi"/>
                <a:ea typeface="Abadi"/>
                <a:cs typeface="Abadi"/>
              </a:rPr>
              <a:t>rate of 1</a:t>
            </a:r>
            <a:r>
              <a:rPr lang="de-DE" sz="2200" b="0" i="0" u="none">
                <a:solidFill>
                  <a:srgbClr val="000000"/>
                </a:solidFill>
                <a:latin typeface="Abadi"/>
                <a:ea typeface="Abadi"/>
                <a:cs typeface="Abadi"/>
              </a:rPr>
              <a:t>2.5</a:t>
            </a:r>
            <a:r>
              <a:rPr sz="2200" b="0" i="0" u="none">
                <a:solidFill>
                  <a:srgbClr val="000000"/>
                </a:solidFill>
                <a:latin typeface="Abadi"/>
                <a:ea typeface="Abadi"/>
                <a:cs typeface="Abadi"/>
              </a:rPr>
              <a:t>%</a:t>
            </a:r>
            <a:endParaRPr/>
          </a:p>
        </p:txBody>
      </p:sp>
      <p:sp>
        <p:nvSpPr>
          <p:cNvPr id="1168210329" name="Title 1"/>
          <p:cNvSpPr txBox="1"/>
          <p:nvPr/>
        </p:nvSpPr>
        <p:spPr bwMode="auto">
          <a:xfrm>
            <a:off x="770011" y="538650"/>
            <a:ext cx="10515600" cy="549049"/>
          </a:xfrm>
          <a:prstGeom prst="rect">
            <a:avLst/>
          </a:prstGeom>
        </p:spPr>
        <p:txBody>
          <a:bodyPr vertOverflow="overflow" horzOverflow="overflow" vert="horz" wrap="square" lIns="91440" tIns="45720" rIns="91440" bIns="45720" numCol="1" spcCol="0" rtlCol="0" fromWordArt="0" anchor="ctr" anchorCtr="0" forceAA="0" upright="0" compatLnSpc="0">
            <a:normAutofit fontScale="55000" lnSpcReduction="9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de-DE" sz="3700" b="0" i="0" u="none" strike="noStrike" cap="none" spc="0">
                <a:solidFill>
                  <a:srgbClr val="0B49CB"/>
                </a:solidFill>
                <a:latin typeface="Abadi"/>
                <a:ea typeface="Abadi"/>
                <a:cs typeface="Abadi"/>
              </a:rPr>
              <a:t>Pie Chart for launch success count for all sites</a:t>
            </a:r>
            <a:endParaRPr>
              <a:solidFill>
                <a:srgbClr val="0070C0"/>
              </a:solidFill>
            </a:endParaRPr>
          </a:p>
        </p:txBody>
      </p:sp>
      <p:pic>
        <p:nvPicPr>
          <p:cNvPr id="683509034" name=""/>
          <p:cNvPicPr>
            <a:picLocks noChangeAspect="1"/>
          </p:cNvPicPr>
          <p:nvPr/>
        </p:nvPicPr>
        <p:blipFill rotWithShape="1">
          <a:blip r:embed="rId4"/>
          <a:stretch/>
        </p:blipFill>
        <p:spPr bwMode="auto">
          <a:xfrm flipH="0" flipV="0">
            <a:off x="2091818" y="1280764"/>
            <a:ext cx="8136423" cy="356077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681624825" name="Slide Number Placeholder 2"/>
          <p:cNvSpPr>
            <a:spLocks noGrp="1"/>
          </p:cNvSpPr>
          <p:nvPr>
            <p:ph type="sldNum" sz="quarter" idx="12"/>
          </p:nvPr>
        </p:nvSpPr>
        <p:spPr bwMode="auto"/>
        <p:txBody>
          <a:bodyPr/>
          <a:lstStyle/>
          <a:p>
            <a:pPr>
              <a:defRPr/>
            </a:pPr>
            <a:fld id="{5075537C-CA84-1446-933C-8E9D027F9201}" type="slidenum">
              <a:rPr lang="en-US"/>
              <a:t>40</a:t>
            </a:fld>
            <a:endParaRPr lang="en-US"/>
          </a:p>
        </p:txBody>
      </p:sp>
      <p:sp>
        <p:nvSpPr>
          <p:cNvPr id="737711458" name="Content Placeholder 4"/>
          <p:cNvSpPr>
            <a:spLocks noGrp="1"/>
          </p:cNvSpPr>
          <p:nvPr>
            <p:ph idx="4294967295"/>
          </p:nvPr>
        </p:nvSpPr>
        <p:spPr bwMode="auto">
          <a:xfrm flipH="0" flipV="0">
            <a:off x="734026" y="5343894"/>
            <a:ext cx="10551582" cy="833066"/>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marL="0" indent="0">
              <a:lnSpc>
                <a:spcPct val="100000"/>
              </a:lnSpc>
              <a:spcBef>
                <a:spcPts val="1400"/>
              </a:spcBef>
              <a:buFont typeface="Arial"/>
              <a:buNone/>
              <a:defRPr/>
            </a:pPr>
            <a:r>
              <a:rPr lang="de-DE" sz="2200">
                <a:solidFill>
                  <a:schemeClr val="accent3">
                    <a:lumMod val="25000"/>
                  </a:schemeClr>
                </a:solidFill>
                <a:latin typeface="Abadi"/>
              </a:rPr>
              <a:t>KSC LC-39A has a success rate of 76.9%. Only 23.1%</a:t>
            </a:r>
            <a:r>
              <a:rPr lang="de-DE" sz="2200">
                <a:solidFill>
                  <a:schemeClr val="accent3">
                    <a:lumMod val="25000"/>
                  </a:schemeClr>
                </a:solidFill>
                <a:latin typeface="Abadi"/>
              </a:rPr>
              <a:t> were not succesfull</a:t>
            </a:r>
            <a:endParaRPr lang="de-DE" sz="2200">
              <a:solidFill>
                <a:schemeClr val="accent3">
                  <a:lumMod val="25000"/>
                </a:schemeClr>
              </a:solidFill>
              <a:latin typeface="Abadi"/>
            </a:endParaRPr>
          </a:p>
        </p:txBody>
      </p:sp>
      <p:sp>
        <p:nvSpPr>
          <p:cNvPr id="1121143383" name="Title 1"/>
          <p:cNvSpPr txBox="1"/>
          <p:nvPr/>
        </p:nvSpPr>
        <p:spPr bwMode="auto">
          <a:xfrm>
            <a:off x="770011" y="538650"/>
            <a:ext cx="10515600" cy="549049"/>
          </a:xfrm>
          <a:prstGeom prst="rect">
            <a:avLst/>
          </a:prstGeom>
        </p:spPr>
        <p:txBody>
          <a:bodyPr vertOverflow="overflow" horzOverflow="overflow" vert="horz" wrap="square" lIns="91440" tIns="45720" rIns="91440" bIns="45720" numCol="1" spcCol="0" rtlCol="0" fromWordArt="0" anchor="ctr" anchorCtr="0" forceAA="0" upright="0" compatLnSpc="0">
            <a:normAutofit fontScale="75000" lnSpcReduction="5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de-DE">
                <a:solidFill>
                  <a:srgbClr val="0B49CB"/>
                </a:solidFill>
                <a:latin typeface="Abadi"/>
              </a:rPr>
              <a:t>Pie Chart for launch site with the highest launch succes ratio</a:t>
            </a:r>
            <a:endParaRPr/>
          </a:p>
        </p:txBody>
      </p:sp>
      <p:pic>
        <p:nvPicPr>
          <p:cNvPr id="1096565505" name=""/>
          <p:cNvPicPr>
            <a:picLocks noChangeAspect="1"/>
          </p:cNvPicPr>
          <p:nvPr/>
        </p:nvPicPr>
        <p:blipFill rotWithShape="1">
          <a:blip r:embed="rId4"/>
          <a:stretch/>
        </p:blipFill>
        <p:spPr bwMode="auto">
          <a:xfrm>
            <a:off x="1892628" y="1318779"/>
            <a:ext cx="8858250" cy="38766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180200256" name="Slide Number Placeholder 2"/>
          <p:cNvSpPr>
            <a:spLocks noGrp="1"/>
          </p:cNvSpPr>
          <p:nvPr>
            <p:ph type="sldNum" sz="quarter" idx="12"/>
          </p:nvPr>
        </p:nvSpPr>
        <p:spPr bwMode="auto"/>
        <p:txBody>
          <a:bodyPr/>
          <a:lstStyle/>
          <a:p>
            <a:pPr>
              <a:defRPr/>
            </a:pPr>
            <a:fld id="{5075537C-CA84-1446-933C-8E9D027F9201}" type="slidenum">
              <a:rPr lang="en-US"/>
              <a:t>41</a:t>
            </a:fld>
            <a:endParaRPr lang="en-US"/>
          </a:p>
        </p:txBody>
      </p:sp>
      <p:sp>
        <p:nvSpPr>
          <p:cNvPr id="2072492920" name="Content Placeholder 4"/>
          <p:cNvSpPr>
            <a:spLocks noGrp="1"/>
          </p:cNvSpPr>
          <p:nvPr>
            <p:ph idx="4294967295"/>
          </p:nvPr>
        </p:nvSpPr>
        <p:spPr bwMode="auto">
          <a:xfrm flipH="0" flipV="0">
            <a:off x="770010" y="5381006"/>
            <a:ext cx="10414661" cy="795956"/>
          </a:xfrm>
          <a:prstGeom prst="rect">
            <a:avLst/>
          </a:prstGeom>
        </p:spPr>
        <p:txBody>
          <a:bodyPr vertOverflow="overflow" horzOverflow="overflow" vert="horz" wrap="square" lIns="91440" tIns="45720" rIns="91440" bIns="45720" numCol="1" spcCol="0" rtlCol="0" fromWordArt="0" anchor="t" anchorCtr="0" forceAA="0" upright="0" compatLnSpc="0">
            <a:normAutofit fontScale="85000" lnSpcReduction="3000"/>
          </a:bodyPr>
          <a:lstStyle/>
          <a:p>
            <a:pPr marL="0" indent="0">
              <a:lnSpc>
                <a:spcPct val="100000"/>
              </a:lnSpc>
              <a:spcBef>
                <a:spcPts val="1400"/>
              </a:spcBef>
              <a:buFont typeface="Arial"/>
              <a:buNone/>
              <a:defRPr/>
            </a:pPr>
            <a:r>
              <a:rPr lang="de-DE" sz="2200">
                <a:solidFill>
                  <a:schemeClr val="accent3">
                    <a:lumMod val="25000"/>
                  </a:schemeClr>
                </a:solidFill>
                <a:latin typeface="Abadi"/>
              </a:rPr>
              <a:t>Booster FT has the best sucess rate for every Payload</a:t>
            </a:r>
            <a:endParaRPr lang="de-DE" sz="2200">
              <a:solidFill>
                <a:schemeClr val="accent3">
                  <a:lumMod val="25000"/>
                </a:schemeClr>
              </a:solidFill>
              <a:latin typeface="Abadi"/>
            </a:endParaRPr>
          </a:p>
          <a:p>
            <a:pPr marL="0" indent="0">
              <a:lnSpc>
                <a:spcPct val="100000"/>
              </a:lnSpc>
              <a:spcBef>
                <a:spcPts val="1399"/>
              </a:spcBef>
              <a:buFont typeface="Arial"/>
              <a:buNone/>
              <a:defRPr/>
            </a:pPr>
            <a:r>
              <a:rPr lang="de-DE" sz="2200">
                <a:solidFill>
                  <a:schemeClr val="accent3">
                    <a:lumMod val="25000"/>
                  </a:schemeClr>
                </a:solidFill>
                <a:latin typeface="Abadi"/>
              </a:rPr>
              <a:t>Booseter V1.1 has the most failed Launches ofer all Payloads</a:t>
            </a:r>
            <a:endParaRPr lang="en-US" sz="2200">
              <a:solidFill>
                <a:schemeClr val="accent3">
                  <a:lumMod val="25000"/>
                </a:schemeClr>
              </a:solidFill>
              <a:latin typeface="Abadi"/>
            </a:endParaRPr>
          </a:p>
        </p:txBody>
      </p:sp>
      <p:sp>
        <p:nvSpPr>
          <p:cNvPr id="1447205057"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de-DE">
                <a:solidFill>
                  <a:srgbClr val="0B49CB"/>
                </a:solidFill>
                <a:latin typeface="Abadi"/>
              </a:rPr>
              <a:t>Payload vs Launch Outcome for all Launch Sides</a:t>
            </a:r>
            <a:endParaRPr/>
          </a:p>
        </p:txBody>
      </p:sp>
      <p:pic>
        <p:nvPicPr>
          <p:cNvPr id="1769440769" name=""/>
          <p:cNvPicPr>
            <a:picLocks noChangeAspect="1"/>
          </p:cNvPicPr>
          <p:nvPr/>
        </p:nvPicPr>
        <p:blipFill rotWithShape="1">
          <a:blip r:embed="rId4"/>
          <a:stretch/>
        </p:blipFill>
        <p:spPr bwMode="auto">
          <a:xfrm>
            <a:off x="1756557" y="1360713"/>
            <a:ext cx="8858250" cy="38766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43741297" name="Slide Number Placeholder 2"/>
          <p:cNvSpPr>
            <a:spLocks noGrp="1"/>
          </p:cNvSpPr>
          <p:nvPr>
            <p:ph type="sldNum" sz="quarter" idx="12"/>
          </p:nvPr>
        </p:nvSpPr>
        <p:spPr bwMode="auto"/>
        <p:txBody>
          <a:bodyPr/>
          <a:lstStyle/>
          <a:p>
            <a:pPr>
              <a:defRPr/>
            </a:pPr>
            <a:fld id="{8D63225F-78CC-292A-0E11-EDF7A14A4D46}" type="slidenum">
              <a:rPr lang="en-US"/>
              <a:t/>
            </a:fld>
            <a:endParaRPr lang="en-US"/>
          </a:p>
        </p:txBody>
      </p:sp>
      <p:sp>
        <p:nvSpPr>
          <p:cNvPr id="90918051" name="Content Placeholder 4"/>
          <p:cNvSpPr>
            <a:spLocks noGrp="1"/>
          </p:cNvSpPr>
          <p:nvPr>
            <p:ph idx="4294967295"/>
          </p:nvPr>
        </p:nvSpPr>
        <p:spPr bwMode="auto">
          <a:xfrm flipH="0" flipV="0">
            <a:off x="770010" y="5381006"/>
            <a:ext cx="10414661" cy="795956"/>
          </a:xfrm>
          <a:prstGeom prst="rect">
            <a:avLst/>
          </a:prstGeom>
        </p:spPr>
        <p:txBody>
          <a:bodyPr vertOverflow="overflow" horzOverflow="overflow" vert="horz" wrap="square" lIns="91440" tIns="45720" rIns="91440" bIns="45720" numCol="1" spcCol="0" rtlCol="0" fromWordArt="0" anchor="t" anchorCtr="0" forceAA="0" upright="0" compatLnSpc="0">
            <a:normAutofit fontScale="85000" lnSpcReduction="3000"/>
          </a:bodyPr>
          <a:lstStyle/>
          <a:p>
            <a:pPr marL="0" indent="0">
              <a:lnSpc>
                <a:spcPct val="100000"/>
              </a:lnSpc>
              <a:spcBef>
                <a:spcPts val="1399"/>
              </a:spcBef>
              <a:buFont typeface="Arial"/>
              <a:buNone/>
              <a:defRPr/>
            </a:pPr>
            <a:r>
              <a:rPr lang="de-DE" sz="2200">
                <a:solidFill>
                  <a:schemeClr val="accent3">
                    <a:lumMod val="25000"/>
                  </a:schemeClr>
                </a:solidFill>
                <a:latin typeface="Abadi"/>
              </a:rPr>
              <a:t>Booster FT has the best sucess rate for every Payload</a:t>
            </a:r>
            <a:endParaRPr lang="de-DE" sz="2200">
              <a:solidFill>
                <a:schemeClr val="accent3">
                  <a:lumMod val="25000"/>
                </a:schemeClr>
              </a:solidFill>
              <a:latin typeface="Abadi"/>
            </a:endParaRPr>
          </a:p>
          <a:p>
            <a:pPr marL="0" indent="0">
              <a:lnSpc>
                <a:spcPct val="100000"/>
              </a:lnSpc>
              <a:spcBef>
                <a:spcPts val="1399"/>
              </a:spcBef>
              <a:buFont typeface="Arial"/>
              <a:buNone/>
              <a:defRPr/>
            </a:pPr>
            <a:r>
              <a:rPr lang="de-DE" sz="2200">
                <a:solidFill>
                  <a:schemeClr val="accent3">
                    <a:lumMod val="25000"/>
                  </a:schemeClr>
                </a:solidFill>
                <a:latin typeface="Abadi"/>
              </a:rPr>
              <a:t>Booseter V1.1 has the most failed Launches ofer all Payloads</a:t>
            </a:r>
            <a:endParaRPr lang="en-US" sz="2200">
              <a:solidFill>
                <a:schemeClr val="accent3">
                  <a:lumMod val="25000"/>
                </a:schemeClr>
              </a:solidFill>
              <a:latin typeface="Abadi"/>
            </a:endParaRPr>
          </a:p>
        </p:txBody>
      </p:sp>
      <p:sp>
        <p:nvSpPr>
          <p:cNvPr id="1362521639" name="Title 1"/>
          <p:cNvSpPr txBox="1"/>
          <p:nvPr/>
        </p:nvSpPr>
        <p:spPr bwMode="auto">
          <a:xfrm>
            <a:off x="770010" y="538650"/>
            <a:ext cx="10515600" cy="549048"/>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de-DE">
                <a:solidFill>
                  <a:srgbClr val="0B49CB"/>
                </a:solidFill>
                <a:latin typeface="Abadi"/>
              </a:rPr>
              <a:t>Payload vs Launch Outcome for all Launch Sides</a:t>
            </a:r>
            <a:endParaRPr/>
          </a:p>
        </p:txBody>
      </p:sp>
      <p:pic>
        <p:nvPicPr>
          <p:cNvPr id="2066605412" name=""/>
          <p:cNvPicPr>
            <a:picLocks noChangeAspect="1"/>
          </p:cNvPicPr>
          <p:nvPr/>
        </p:nvPicPr>
        <p:blipFill rotWithShape="1">
          <a:blip r:embed="rId4"/>
          <a:stretch/>
        </p:blipFill>
        <p:spPr bwMode="auto">
          <a:xfrm>
            <a:off x="1756557" y="1360713"/>
            <a:ext cx="8858250" cy="38766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358078805" name="TextBox 1"/>
          <p:cNvSpPr txBox="1"/>
          <p:nvPr/>
        </p:nvSpPr>
        <p:spPr bwMode="auto">
          <a:xfrm>
            <a:off x="797970" y="2529746"/>
            <a:ext cx="1058303" cy="369332"/>
          </a:xfrm>
          <a:prstGeom prst="rect">
            <a:avLst/>
          </a:prstGeom>
          <a:solidFill>
            <a:srgbClr val="0948CB"/>
          </a:solidFill>
        </p:spPr>
        <p:txBody>
          <a:bodyPr wrap="none" rtlCol="0">
            <a:spAutoFit/>
          </a:bodyPr>
          <a:lstStyle/>
          <a:p>
            <a:pPr>
              <a:defRPr/>
            </a:pPr>
            <a:r>
              <a:rPr lang="en-US">
                <a:solidFill>
                  <a:schemeClr val="bg1"/>
                </a:solidFill>
              </a:rPr>
              <a:t>Section 5</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92420691" name="Slide Number Placeholder 3"/>
          <p:cNvSpPr>
            <a:spLocks noGrp="1"/>
          </p:cNvSpPr>
          <p:nvPr>
            <p:ph type="sldNum" sz="quarter" idx="12"/>
          </p:nvPr>
        </p:nvSpPr>
        <p:spPr bwMode="auto"/>
        <p:txBody>
          <a:bodyPr/>
          <a:lstStyle/>
          <a:p>
            <a:pPr>
              <a:defRPr/>
            </a:pPr>
            <a:fld id="{5075537C-CA84-1446-933C-8E9D027F9201}" type="slidenum">
              <a:rPr lang="en-US"/>
              <a:t>43</a:t>
            </a:fld>
            <a:endParaRPr lang="en-US"/>
          </a:p>
        </p:txBody>
      </p:sp>
      <p:sp>
        <p:nvSpPr>
          <p:cNvPr id="705541642" name="Content Placeholder 4"/>
          <p:cNvSpPr>
            <a:spLocks noGrp="1"/>
          </p:cNvSpPr>
          <p:nvPr>
            <p:ph type="body" sz="half" idx="4294967295"/>
          </p:nvPr>
        </p:nvSpPr>
        <p:spPr bwMode="auto">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Font typeface="Arial"/>
              <a:buNone/>
              <a:defRPr/>
            </a:pPr>
            <a:r>
              <a:rPr lang="en-US" sz="2200">
                <a:solidFill>
                  <a:schemeClr val="accent3">
                    <a:lumMod val="25000"/>
                  </a:schemeClr>
                </a:solidFill>
                <a:latin typeface="Abadi"/>
              </a:rPr>
              <a:t>All Models perform</a:t>
            </a:r>
            <a:r>
              <a:rPr lang="en-US" sz="2200">
                <a:solidFill>
                  <a:schemeClr val="accent3">
                    <a:lumMod val="25000"/>
                  </a:schemeClr>
                </a:solidFill>
                <a:latin typeface="Abadi"/>
              </a:rPr>
              <a:t> equally on the test data</a:t>
            </a:r>
            <a:endParaRPr lang="en-US" sz="2200">
              <a:solidFill>
                <a:schemeClr val="accent3">
                  <a:lumMod val="25000"/>
                </a:schemeClr>
              </a:solidFill>
              <a:latin typeface="Abadi"/>
            </a:endParaRPr>
          </a:p>
          <a:p>
            <a:pPr marL="0" indent="0">
              <a:lnSpc>
                <a:spcPct val="100000"/>
              </a:lnSpc>
              <a:spcBef>
                <a:spcPts val="1399"/>
              </a:spcBef>
              <a:buFont typeface="Arial"/>
              <a:buNone/>
              <a:defRPr/>
            </a:pPr>
            <a:r>
              <a:rPr lang="en-US" sz="2200">
                <a:solidFill>
                  <a:schemeClr val="accent3">
                    <a:lumMod val="25000"/>
                  </a:schemeClr>
                </a:solidFill>
                <a:latin typeface="Abadi"/>
              </a:rPr>
              <a:t>Around 83.33333 % </a:t>
            </a:r>
            <a:r>
              <a:rPr lang="en-US" sz="2200">
                <a:solidFill>
                  <a:schemeClr val="accent3">
                    <a:lumMod val="25000"/>
                  </a:schemeClr>
                </a:solidFill>
                <a:latin typeface="Abadi"/>
              </a:rPr>
              <a:t>accuracy </a:t>
            </a:r>
            <a:endParaRPr lang="en-US"/>
          </a:p>
        </p:txBody>
      </p:sp>
      <p:sp>
        <p:nvSpPr>
          <p:cNvPr id="897042945"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Classification Accuracy</a:t>
            </a:r>
            <a:endParaRPr lang="en-US">
              <a:solidFill>
                <a:srgbClr val="0B49CB"/>
              </a:solidFill>
            </a:endParaRPr>
          </a:p>
        </p:txBody>
      </p:sp>
      <p:pic>
        <p:nvPicPr>
          <p:cNvPr id="689015726" name=""/>
          <p:cNvPicPr>
            <a:picLocks noChangeAspect="1"/>
          </p:cNvPicPr>
          <p:nvPr/>
        </p:nvPicPr>
        <p:blipFill rotWithShape="1">
          <a:blip r:embed="rId4"/>
          <a:stretch/>
        </p:blipFill>
        <p:spPr bwMode="auto">
          <a:xfrm>
            <a:off x="6494317" y="1645227"/>
            <a:ext cx="5400675" cy="41243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2084993457" name="Slide Number Placeholder 3"/>
          <p:cNvSpPr>
            <a:spLocks noGrp="1"/>
          </p:cNvSpPr>
          <p:nvPr>
            <p:ph type="sldNum" sz="quarter" idx="12"/>
          </p:nvPr>
        </p:nvSpPr>
        <p:spPr bwMode="auto"/>
        <p:txBody>
          <a:bodyPr/>
          <a:lstStyle/>
          <a:p>
            <a:pPr>
              <a:defRPr/>
            </a:pPr>
            <a:fld id="{5075537C-CA84-1446-933C-8E9D027F9201}" type="slidenum">
              <a:rPr lang="en-US"/>
              <a:t>44</a:t>
            </a:fld>
            <a:endParaRPr lang="en-US"/>
          </a:p>
        </p:txBody>
      </p:sp>
      <p:sp>
        <p:nvSpPr>
          <p:cNvPr id="1722473135" name="Content Placeholder 4"/>
          <p:cNvSpPr>
            <a:spLocks noGrp="1"/>
          </p:cNvSpPr>
          <p:nvPr>
            <p:ph type="body" sz="half" idx="4294967295"/>
          </p:nvPr>
        </p:nvSpPr>
        <p:spPr bwMode="auto">
          <a:xfrm flipH="0" flipV="0">
            <a:off x="770010" y="1509155"/>
            <a:ext cx="2521709" cy="4359831"/>
          </a:xfrm>
          <a:prstGeom prst="rect">
            <a:avLst/>
          </a:prstGeom>
        </p:spPr>
        <p:txBody>
          <a:bodyPr>
            <a:normAutofit/>
          </a:bodyPr>
          <a:lstStyle/>
          <a:p>
            <a:pPr marL="0" indent="0">
              <a:buFont typeface="Arial"/>
              <a:buNone/>
              <a:defRPr/>
            </a:pPr>
            <a:r>
              <a:rPr sz="2000" b="0" i="0" u="none">
                <a:solidFill>
                  <a:srgbClr val="000000"/>
                </a:solidFill>
                <a:latin typeface="Abadi"/>
                <a:ea typeface="Abadi"/>
                <a:cs typeface="Abadi"/>
              </a:rPr>
              <a:t>All the 4 </a:t>
            </a:r>
            <a:r>
              <a:rPr sz="2000" b="0" i="0" u="none">
                <a:solidFill>
                  <a:srgbClr val="000000"/>
                </a:solidFill>
                <a:latin typeface="Abadi"/>
                <a:ea typeface="Abadi"/>
                <a:cs typeface="Abadi"/>
              </a:rPr>
              <a:t>classification </a:t>
            </a:r>
            <a:r>
              <a:rPr sz="2000" b="0" i="0" u="none">
                <a:solidFill>
                  <a:srgbClr val="000000"/>
                </a:solidFill>
                <a:latin typeface="Abadi"/>
                <a:ea typeface="Abadi"/>
                <a:cs typeface="Abadi"/>
              </a:rPr>
              <a:t>model had the </a:t>
            </a:r>
            <a:r>
              <a:rPr sz="2000" b="0" i="0" u="none">
                <a:solidFill>
                  <a:srgbClr val="000000"/>
                </a:solidFill>
                <a:latin typeface="Abadi"/>
                <a:ea typeface="Abadi"/>
                <a:cs typeface="Abadi"/>
              </a:rPr>
              <a:t>same confusion </a:t>
            </a:r>
            <a:r>
              <a:rPr sz="2000" b="0" i="0" u="none">
                <a:solidFill>
                  <a:srgbClr val="000000"/>
                </a:solidFill>
                <a:latin typeface="Abadi"/>
                <a:ea typeface="Abadi"/>
                <a:cs typeface="Abadi"/>
              </a:rPr>
              <a:t>matrixes and </a:t>
            </a:r>
            <a:r>
              <a:rPr sz="2000" b="0" i="0" u="none">
                <a:solidFill>
                  <a:srgbClr val="000000"/>
                </a:solidFill>
                <a:latin typeface="Abadi"/>
                <a:ea typeface="Abadi"/>
                <a:cs typeface="Abadi"/>
              </a:rPr>
              <a:t>were able equally</a:t>
            </a:r>
            <a:r>
              <a:rPr lang="de-DE" sz="2000" b="0" i="0" u="none">
                <a:solidFill>
                  <a:srgbClr val="000000"/>
                </a:solidFill>
                <a:latin typeface="Abadi"/>
                <a:ea typeface="Abadi"/>
                <a:cs typeface="Abadi"/>
              </a:rPr>
              <a:t> </a:t>
            </a:r>
            <a:r>
              <a:rPr sz="2000" b="0" i="0" u="none">
                <a:solidFill>
                  <a:srgbClr val="000000"/>
                </a:solidFill>
                <a:latin typeface="Abadi"/>
                <a:ea typeface="Abadi"/>
                <a:cs typeface="Abadi"/>
              </a:rPr>
              <a:t>distinguish </a:t>
            </a:r>
            <a:r>
              <a:rPr sz="2000" b="0" i="0" u="none">
                <a:solidFill>
                  <a:srgbClr val="000000"/>
                </a:solidFill>
                <a:latin typeface="Abadi"/>
                <a:ea typeface="Abadi"/>
                <a:cs typeface="Abadi"/>
              </a:rPr>
              <a:t>between the </a:t>
            </a:r>
            <a:r>
              <a:rPr sz="2000" b="0" i="0" u="none">
                <a:solidFill>
                  <a:srgbClr val="000000"/>
                </a:solidFill>
                <a:latin typeface="Abadi"/>
                <a:ea typeface="Abadi"/>
                <a:cs typeface="Abadi"/>
              </a:rPr>
              <a:t>different classes.</a:t>
            </a:r>
            <a:r>
              <a:rPr lang="de-DE" sz="2000" b="0" i="0" u="none">
                <a:solidFill>
                  <a:srgbClr val="000000"/>
                </a:solidFill>
                <a:latin typeface="Abadi"/>
                <a:ea typeface="Abadi"/>
                <a:cs typeface="Abadi"/>
              </a:rPr>
              <a:t> </a:t>
            </a:r>
            <a:r>
              <a:rPr sz="2000" b="0" i="0" u="none">
                <a:solidFill>
                  <a:srgbClr val="000000"/>
                </a:solidFill>
                <a:latin typeface="Abadi"/>
                <a:ea typeface="Abadi"/>
                <a:cs typeface="Abadi"/>
              </a:rPr>
              <a:t>The major </a:t>
            </a:r>
            <a:r>
              <a:rPr sz="2000" b="0" i="0" u="none">
                <a:solidFill>
                  <a:srgbClr val="000000"/>
                </a:solidFill>
                <a:latin typeface="Abadi"/>
                <a:ea typeface="Abadi"/>
                <a:cs typeface="Abadi"/>
              </a:rPr>
              <a:t>problem is false</a:t>
            </a:r>
            <a:r>
              <a:rPr lang="de-DE" sz="2000" b="0" i="0" u="none">
                <a:solidFill>
                  <a:srgbClr val="000000"/>
                </a:solidFill>
                <a:latin typeface="Abadi"/>
                <a:ea typeface="Abadi"/>
                <a:cs typeface="Abadi"/>
              </a:rPr>
              <a:t> </a:t>
            </a:r>
            <a:r>
              <a:rPr sz="2000" b="0" i="0" u="none">
                <a:solidFill>
                  <a:srgbClr val="000000"/>
                </a:solidFill>
                <a:latin typeface="Abadi"/>
                <a:ea typeface="Abadi"/>
                <a:cs typeface="Abadi"/>
              </a:rPr>
              <a:t>positives for all </a:t>
            </a:r>
            <a:r>
              <a:rPr sz="2000" b="0" i="0" u="none">
                <a:solidFill>
                  <a:srgbClr val="000000"/>
                </a:solidFill>
                <a:latin typeface="Abadi"/>
                <a:ea typeface="Abadi"/>
                <a:cs typeface="Abadi"/>
              </a:rPr>
              <a:t>the model</a:t>
            </a:r>
            <a:r>
              <a:rPr sz="1200" b="0" i="0" u="none">
                <a:solidFill>
                  <a:srgbClr val="000000"/>
                </a:solidFill>
                <a:latin typeface="Times New Roman"/>
                <a:ea typeface="Times New Roman"/>
                <a:cs typeface="Times New Roman"/>
              </a:rPr>
              <a:t>s.</a:t>
            </a:r>
            <a:endParaRPr/>
          </a:p>
        </p:txBody>
      </p:sp>
      <p:sp>
        <p:nvSpPr>
          <p:cNvPr id="809416191"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Confusion Matrix</a:t>
            </a:r>
            <a:endParaRPr lang="en-US">
              <a:solidFill>
                <a:srgbClr val="0B49CB"/>
              </a:solidFill>
            </a:endParaRPr>
          </a:p>
        </p:txBody>
      </p:sp>
      <p:pic>
        <p:nvPicPr>
          <p:cNvPr id="1439448478" name=""/>
          <p:cNvPicPr>
            <a:picLocks noChangeAspect="1"/>
          </p:cNvPicPr>
          <p:nvPr/>
        </p:nvPicPr>
        <p:blipFill rotWithShape="1">
          <a:blip r:embed="rId4"/>
          <a:stretch/>
        </p:blipFill>
        <p:spPr bwMode="auto">
          <a:xfrm>
            <a:off x="4255324" y="1509155"/>
            <a:ext cx="5038724" cy="42862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846673157" name="Slide Number Placeholder 3"/>
          <p:cNvSpPr>
            <a:spLocks noGrp="1"/>
          </p:cNvSpPr>
          <p:nvPr>
            <p:ph type="sldNum" sz="quarter" idx="12"/>
          </p:nvPr>
        </p:nvSpPr>
        <p:spPr bwMode="auto"/>
        <p:txBody>
          <a:bodyPr/>
          <a:lstStyle/>
          <a:p>
            <a:pPr>
              <a:defRPr/>
            </a:pPr>
            <a:fld id="{5075537C-CA84-1446-933C-8E9D027F9201}" type="slidenum">
              <a:rPr lang="en-US"/>
              <a:t>45</a:t>
            </a:fld>
            <a:endParaRPr lang="en-US"/>
          </a:p>
        </p:txBody>
      </p:sp>
      <p:sp>
        <p:nvSpPr>
          <p:cNvPr id="148736936" name="Content Placeholder 3"/>
          <p:cNvSpPr>
            <a:spLocks noGrp="1"/>
          </p:cNvSpPr>
          <p:nvPr>
            <p:ph sz="half" idx="4294967295"/>
          </p:nvPr>
        </p:nvSpPr>
        <p:spPr bwMode="auto">
          <a:xfrm flipH="0" flipV="0">
            <a:off x="770010" y="1875053"/>
            <a:ext cx="10687960" cy="4351338"/>
          </a:xfrm>
          <a:prstGeom prst="rect">
            <a:avLst/>
          </a:prstGeom>
        </p:spPr>
        <p:txBody>
          <a:bodyPr>
            <a:normAutofit/>
          </a:bodyPr>
          <a:lstStyle/>
          <a:p>
            <a:pPr>
              <a:defRPr/>
            </a:pPr>
            <a:r>
              <a:rPr sz="2200" b="0" i="0" u="none">
                <a:solidFill>
                  <a:srgbClr val="000000"/>
                </a:solidFill>
                <a:latin typeface="Abadi"/>
                <a:ea typeface="Abadi"/>
                <a:cs typeface="Abadi"/>
              </a:rPr>
              <a:t> With heavy payloads the successful landing or positive landing rate are more for </a:t>
            </a:r>
            <a:r>
              <a:rPr sz="2200" b="0" i="0" u="none">
                <a:solidFill>
                  <a:srgbClr val="000000"/>
                </a:solidFill>
                <a:latin typeface="Abadi"/>
                <a:ea typeface="Abadi"/>
                <a:cs typeface="Abadi"/>
              </a:rPr>
              <a:t>Polar,LEO and ISS. </a:t>
            </a:r>
            <a:endParaRPr sz="2200" b="0" i="0" u="none">
              <a:solidFill>
                <a:srgbClr val="000000"/>
              </a:solidFill>
              <a:latin typeface="Abadi"/>
              <a:ea typeface="Abadi"/>
              <a:cs typeface="Abadi"/>
            </a:endParaRPr>
          </a:p>
          <a:p>
            <a:pPr>
              <a:defRPr/>
            </a:pPr>
            <a:r>
              <a:rPr sz="2200" b="0" i="0" u="none">
                <a:solidFill>
                  <a:srgbClr val="000000"/>
                </a:solidFill>
                <a:latin typeface="Abadi"/>
                <a:ea typeface="Abadi"/>
                <a:cs typeface="Abadi"/>
              </a:rPr>
              <a:t>However for GTO we cannot distinguish this well as both positive </a:t>
            </a:r>
            <a:r>
              <a:rPr sz="2200" b="0" i="0" u="none">
                <a:solidFill>
                  <a:srgbClr val="000000"/>
                </a:solidFill>
                <a:latin typeface="Abadi"/>
                <a:ea typeface="Abadi"/>
                <a:cs typeface="Abadi"/>
              </a:rPr>
              <a:t>landing rate and negative landing(unsuccessful mission) are both </a:t>
            </a:r>
            <a:endParaRPr sz="2200">
              <a:latin typeface="Abadi"/>
              <a:cs typeface="Abadi"/>
            </a:endParaRPr>
          </a:p>
          <a:p>
            <a:pPr>
              <a:lnSpc>
                <a:spcPct val="100000"/>
              </a:lnSpc>
              <a:spcBef>
                <a:spcPts val="1400"/>
              </a:spcBef>
              <a:defRPr/>
            </a:pPr>
            <a:r>
              <a:rPr sz="2200" b="0" i="0" u="none">
                <a:solidFill>
                  <a:srgbClr val="000000"/>
                </a:solidFill>
                <a:latin typeface="Abadi"/>
                <a:ea typeface="Abadi"/>
                <a:cs typeface="Abadi"/>
              </a:rPr>
              <a:t>An</a:t>
            </a:r>
            <a:r>
              <a:rPr lang="de-DE" sz="2200" b="0" i="0" u="none">
                <a:solidFill>
                  <a:srgbClr val="000000"/>
                </a:solidFill>
                <a:latin typeface="Abadi"/>
                <a:ea typeface="Abadi"/>
                <a:cs typeface="Abadi"/>
              </a:rPr>
              <a:t>d</a:t>
            </a:r>
            <a:r>
              <a:rPr sz="2200" b="0" i="0" u="none">
                <a:solidFill>
                  <a:srgbClr val="000000"/>
                </a:solidFill>
                <a:latin typeface="Abadi"/>
                <a:ea typeface="Abadi"/>
                <a:cs typeface="Abadi"/>
              </a:rPr>
              <a:t> finally the success rate since 2013 kept increasing till 2020.</a:t>
            </a:r>
            <a:endParaRPr/>
          </a:p>
        </p:txBody>
      </p:sp>
      <p:sp>
        <p:nvSpPr>
          <p:cNvPr id="1226729966"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Conclusions</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467849464" name="Slide Number Placeholder 2"/>
          <p:cNvSpPr>
            <a:spLocks noGrp="1"/>
          </p:cNvSpPr>
          <p:nvPr>
            <p:ph type="sldNum" sz="quarter" idx="12"/>
          </p:nvPr>
        </p:nvSpPr>
        <p:spPr bwMode="auto">
          <a:xfrm>
            <a:off x="9448799" y="6356350"/>
            <a:ext cx="2743200" cy="365125"/>
          </a:xfrm>
        </p:spPr>
        <p:txBody>
          <a:bodyPr/>
          <a:lstStyle/>
          <a:p>
            <a:pPr>
              <a:defRPr/>
            </a:pPr>
            <a:fld id="{5075537C-CA84-1446-933C-8E9D027F9201}" type="slidenum">
              <a:rPr lang="en-US"/>
              <a:t>5</a:t>
            </a:fld>
            <a:endParaRPr lang="en-US"/>
          </a:p>
        </p:txBody>
      </p:sp>
      <p:sp>
        <p:nvSpPr>
          <p:cNvPr id="440517982" name="TextBox 1"/>
          <p:cNvSpPr txBox="1"/>
          <p:nvPr/>
        </p:nvSpPr>
        <p:spPr bwMode="auto">
          <a:xfrm>
            <a:off x="765313" y="2812774"/>
            <a:ext cx="1058303" cy="369332"/>
          </a:xfrm>
          <a:prstGeom prst="rect">
            <a:avLst/>
          </a:prstGeom>
          <a:solidFill>
            <a:srgbClr val="0948CB"/>
          </a:solidFill>
        </p:spPr>
        <p:txBody>
          <a:bodyPr wrap="none" rtlCol="0">
            <a:spAutoFit/>
          </a:bodyPr>
          <a:lstStyle/>
          <a:p>
            <a:pPr>
              <a:defRPr/>
            </a:pPr>
            <a:r>
              <a:rPr lang="en-US">
                <a:solidFill>
                  <a:schemeClr val="bg1"/>
                </a:solidFill>
              </a:rPr>
              <a:t>Section 1</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088116" name="Slide Number Placeholder 5"/>
          <p:cNvSpPr>
            <a:spLocks noGrp="1"/>
          </p:cNvSpPr>
          <p:nvPr>
            <p:ph type="sldNum" sz="quarter" idx="12"/>
          </p:nvPr>
        </p:nvSpPr>
        <p:spPr bwMode="auto"/>
        <p:txBody>
          <a:bodyPr/>
          <a:lstStyle/>
          <a:p>
            <a:pPr>
              <a:defRPr/>
            </a:pPr>
            <a:fld id="{5075537C-CA84-1446-933C-8E9D027F9201}" type="slidenum">
              <a:rPr lang="en-US"/>
              <a:t>46</a:t>
            </a:fld>
            <a:endParaRPr lang="en-US"/>
          </a:p>
        </p:txBody>
      </p:sp>
      <p:sp>
        <p:nvSpPr>
          <p:cNvPr id="1396852861" name="Content Placeholder 3"/>
          <p:cNvSpPr>
            <a:spLocks noGrp="1"/>
          </p:cNvSpPr>
          <p:nvPr>
            <p:ph sz="half" idx="4294967295"/>
          </p:nvPr>
        </p:nvSpPr>
        <p:spPr bwMode="auto">
          <a:xfrm>
            <a:off x="770011" y="1859522"/>
            <a:ext cx="10515600" cy="4351338"/>
          </a:xfrm>
          <a:prstGeom prst="rect">
            <a:avLst/>
          </a:prstGeom>
        </p:spPr>
        <p:txBody>
          <a:bodyPr>
            <a:normAutofit/>
          </a:bodyPr>
          <a:lstStyle/>
          <a:p>
            <a:pPr marL="0" indent="0">
              <a:buFont typeface="Arial"/>
              <a:buNone/>
              <a:defRPr/>
            </a:pPr>
            <a:r>
              <a:rPr lang="en-US" sz="2200" b="0" i="0" u="none" strike="noStrike" cap="none" spc="0">
                <a:solidFill>
                  <a:srgbClr val="000000"/>
                </a:solidFill>
                <a:latin typeface="Abadi"/>
                <a:ea typeface="Abadi"/>
                <a:cs typeface="Abadi"/>
              </a:rPr>
              <a:t>See on Github </a:t>
            </a:r>
            <a:endParaRPr lang="en-US" sz="2200" b="0" i="0" u="none" strike="noStrike" cap="none" spc="0">
              <a:solidFill>
                <a:srgbClr val="000000"/>
              </a:solidFill>
              <a:latin typeface="Times New Roman"/>
              <a:cs typeface="Times New Roman"/>
            </a:endParaRPr>
          </a:p>
          <a:p>
            <a:pPr marL="0" indent="0">
              <a:buFont typeface="Arial"/>
              <a:buNone/>
              <a:defRPr/>
            </a:pPr>
            <a:r>
              <a:rPr lang="en-US" sz="2200" b="0" i="0" u="sng" strike="noStrike" cap="none" spc="0">
                <a:solidFill>
                  <a:srgbClr val="000000"/>
                </a:solidFill>
                <a:latin typeface="Abadi"/>
                <a:ea typeface="Abadi"/>
                <a:cs typeface="Abadi"/>
                <a:hlinkClick r:id="rId4" tooltip=""/>
              </a:rPr>
              <a:t>https://github.com/bmueller4/SpaceX-Falcon-9-Success-Landing-Prediction/tree/main</a:t>
            </a:r>
            <a:endParaRPr lang="en-US" sz="2200" b="0" i="0" u="none" strike="noStrike" cap="none" spc="0">
              <a:solidFill>
                <a:srgbClr val="000000"/>
              </a:solidFill>
              <a:latin typeface="Times New Roman"/>
              <a:cs typeface="Times New Roman"/>
            </a:endParaRPr>
          </a:p>
          <a:p>
            <a:pPr>
              <a:lnSpc>
                <a:spcPct val="100000"/>
              </a:lnSpc>
              <a:spcBef>
                <a:spcPts val="1400"/>
              </a:spcBef>
              <a:defRPr/>
            </a:pPr>
            <a:endParaRPr/>
          </a:p>
        </p:txBody>
      </p:sp>
      <p:sp>
        <p:nvSpPr>
          <p:cNvPr id="917284126"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Appendix</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spd="med" p14:dur="1000" advClick="1">
        <p:push dir="u"/>
      </p:transition>
    </mc:Choice>
    <mc:Fallback>
      <p:transition spd="med" advClick="1">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984258212" name="Slide Number Placeholder 3"/>
          <p:cNvSpPr>
            <a:spLocks noGrp="1"/>
          </p:cNvSpPr>
          <p:nvPr>
            <p:ph type="sldNum" sz="quarter" idx="12"/>
          </p:nvPr>
        </p:nvSpPr>
        <p:spPr bwMode="auto"/>
        <p:txBody>
          <a:bodyPr/>
          <a:lstStyle/>
          <a:p>
            <a:pPr>
              <a:defRPr/>
            </a:pPr>
            <a:fld id="{5075537C-CA84-1446-933C-8E9D027F9201}" type="slidenum">
              <a:rPr lang="en-US"/>
              <a:t>6</a:t>
            </a:fld>
            <a:endParaRPr lang="en-US"/>
          </a:p>
        </p:txBody>
      </p:sp>
      <p:sp>
        <p:nvSpPr>
          <p:cNvPr id="1956028097" name="Content Placeholder 2"/>
          <p:cNvSpPr txBox="1"/>
          <p:nvPr/>
        </p:nvSpPr>
        <p:spPr bwMode="auto">
          <a:xfrm>
            <a:off x="770011" y="1580808"/>
            <a:ext cx="10104817" cy="5211877"/>
          </a:xfrm>
          <a:prstGeom prst="rect">
            <a:avLst/>
          </a:prstGeom>
        </p:spPr>
        <p:txBody>
          <a:bodyPr vertOverflow="overflow" horzOverflow="overflow" vert="horz" wrap="square" lIns="91440" tIns="45720" rIns="91440" bIns="45720" numCol="1" spcCol="0" rtlCol="0" fromWordArt="0" anchor="t" anchorCtr="0" forceAA="0" upright="0" compatLnSpc="0">
            <a:normAutofit fontScale="25000" lnSpcReduction="15000"/>
          </a:bodyPr>
          <a:lstStyle>
            <a:lvl1pPr marL="228600" indent="-228600" algn="l" defTabSz="914400" rtl="0">
              <a:lnSpc>
                <a:spcPct val="90000"/>
              </a:lnSpc>
              <a:spcBef>
                <a:spcPts val="1000"/>
              </a:spcBef>
              <a:buFont typeface="Arial"/>
              <a:buChar char="•"/>
              <a:defRPr sz="2800">
                <a:solidFill>
                  <a:srgbClr val="0070C0"/>
                </a:solidFill>
                <a:latin typeface="IBM Plex Mono Text"/>
                <a:ea typeface="+mn-ea"/>
                <a:cs typeface="+mn-cs"/>
              </a:defRPr>
            </a:lvl1pPr>
            <a:lvl2pPr marL="685800" indent="-228600" algn="l" defTabSz="914400" rtl="0">
              <a:lnSpc>
                <a:spcPct val="90000"/>
              </a:lnSpc>
              <a:spcBef>
                <a:spcPts val="500"/>
              </a:spcBef>
              <a:buFont typeface="Arial"/>
              <a:buChar char="•"/>
              <a:defRPr sz="2400">
                <a:solidFill>
                  <a:srgbClr val="0070C0"/>
                </a:solidFill>
                <a:latin typeface="IBM Plex Mono Text"/>
                <a:ea typeface="+mn-ea"/>
                <a:cs typeface="+mn-cs"/>
              </a:defRPr>
            </a:lvl2pPr>
            <a:lvl3pPr marL="1143000" indent="-228600" algn="l" defTabSz="914400" rtl="0">
              <a:lnSpc>
                <a:spcPct val="90000"/>
              </a:lnSpc>
              <a:spcBef>
                <a:spcPts val="500"/>
              </a:spcBef>
              <a:buFont typeface="Arial"/>
              <a:buChar char="•"/>
              <a:defRPr sz="2000">
                <a:solidFill>
                  <a:srgbClr val="0070C0"/>
                </a:solidFill>
                <a:latin typeface="IBM Plex Mono Text"/>
                <a:ea typeface="+mn-ea"/>
                <a:cs typeface="+mn-cs"/>
              </a:defRPr>
            </a:lvl3pPr>
            <a:lvl4pPr marL="1600200" indent="-228600" algn="l" defTabSz="914400" rtl="0">
              <a:lnSpc>
                <a:spcPct val="90000"/>
              </a:lnSpc>
              <a:spcBef>
                <a:spcPts val="500"/>
              </a:spcBef>
              <a:buFont typeface="Arial"/>
              <a:buChar char="•"/>
              <a:defRPr sz="1800">
                <a:solidFill>
                  <a:srgbClr val="0070C0"/>
                </a:solidFill>
                <a:latin typeface="IBM Plex Mono Text"/>
                <a:ea typeface="+mn-ea"/>
                <a:cs typeface="+mn-cs"/>
              </a:defRPr>
            </a:lvl4pPr>
            <a:lvl5pPr marL="2057400" indent="-228600" algn="l" defTabSz="914400" rtl="0">
              <a:lnSpc>
                <a:spcPct val="90000"/>
              </a:lnSpc>
              <a:spcBef>
                <a:spcPts val="500"/>
              </a:spcBef>
              <a:buFont typeface="Arial"/>
              <a:buChar char="•"/>
              <a:defRPr sz="1800">
                <a:solidFill>
                  <a:srgbClr val="0070C0"/>
                </a:solidFill>
                <a:latin typeface="IBM Plex Mono Tex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a:lstStyle>
          <a:p>
            <a:pPr marL="0" indent="0">
              <a:lnSpc>
                <a:spcPct val="120000"/>
              </a:lnSpc>
              <a:spcBef>
                <a:spcPts val="1400"/>
              </a:spcBef>
              <a:buNone/>
              <a:defRPr/>
            </a:pPr>
            <a:r>
              <a:rPr lang="en-US" sz="8800">
                <a:solidFill>
                  <a:srgbClr val="0B49CB"/>
                </a:solidFill>
                <a:latin typeface="Abadi"/>
              </a:rPr>
              <a:t>Executive Summary</a:t>
            </a:r>
            <a:endParaRPr/>
          </a:p>
          <a:p>
            <a:pPr>
              <a:lnSpc>
                <a:spcPct val="120000"/>
              </a:lnSpc>
              <a:spcBef>
                <a:spcPts val="1400"/>
              </a:spcBef>
              <a:defRPr/>
            </a:pPr>
            <a:r>
              <a:rPr lang="en-US" sz="8800">
                <a:solidFill>
                  <a:schemeClr val="accent3">
                    <a:lumMod val="25000"/>
                  </a:schemeClr>
                </a:solidFill>
                <a:latin typeface="Abadi"/>
              </a:rPr>
              <a:t>Data collection methodology:</a:t>
            </a:r>
            <a:endParaRPr/>
          </a:p>
          <a:p>
            <a:pPr lvl="1">
              <a:lnSpc>
                <a:spcPct val="120000"/>
              </a:lnSpc>
              <a:spcBef>
                <a:spcPts val="1400"/>
              </a:spcBef>
              <a:defRPr/>
            </a:pPr>
            <a:r>
              <a:rPr lang="de-DE" sz="7600">
                <a:solidFill>
                  <a:schemeClr val="bg2">
                    <a:lumMod val="50000"/>
                  </a:schemeClr>
                </a:solidFill>
                <a:latin typeface="Abadi"/>
              </a:rPr>
              <a:t>SpaceX API, Web Scraping Wikipedia Page</a:t>
            </a:r>
            <a:endParaRPr/>
          </a:p>
          <a:p>
            <a:pPr>
              <a:lnSpc>
                <a:spcPct val="120000"/>
              </a:lnSpc>
              <a:spcBef>
                <a:spcPts val="1400"/>
              </a:spcBef>
              <a:defRPr/>
            </a:pPr>
            <a:r>
              <a:rPr lang="en-US" sz="8800">
                <a:solidFill>
                  <a:schemeClr val="accent3">
                    <a:lumMod val="25000"/>
                  </a:schemeClr>
                </a:solidFill>
                <a:latin typeface="Abadi"/>
              </a:rPr>
              <a:t>Perform data wrangling</a:t>
            </a:r>
            <a:endParaRPr/>
          </a:p>
          <a:p>
            <a:pPr lvl="1">
              <a:lnSpc>
                <a:spcPct val="120000"/>
              </a:lnSpc>
              <a:spcBef>
                <a:spcPts val="1400"/>
              </a:spcBef>
              <a:defRPr/>
            </a:pPr>
            <a:r>
              <a:rPr lang="de-DE" sz="7600">
                <a:solidFill>
                  <a:schemeClr val="bg2">
                    <a:lumMod val="50000"/>
                  </a:schemeClr>
                </a:solidFill>
                <a:latin typeface="Abadi"/>
              </a:rPr>
              <a:t>Check Data, clean Data, add Features</a:t>
            </a:r>
            <a:endParaRPr/>
          </a:p>
          <a:p>
            <a:pPr>
              <a:lnSpc>
                <a:spcPct val="120000"/>
              </a:lnSpc>
              <a:spcBef>
                <a:spcPts val="1400"/>
              </a:spcBef>
              <a:defRPr/>
            </a:pPr>
            <a:r>
              <a:rPr lang="en-US" sz="8800">
                <a:solidFill>
                  <a:schemeClr val="accent3">
                    <a:lumMod val="25000"/>
                  </a:schemeClr>
                </a:solidFill>
                <a:latin typeface="Abadi"/>
              </a:rPr>
              <a:t>Perform exploratory data analysis (EDA) using visualization and SQL</a:t>
            </a:r>
            <a:endParaRPr/>
          </a:p>
          <a:p>
            <a:pPr>
              <a:lnSpc>
                <a:spcPct val="120000"/>
              </a:lnSpc>
              <a:spcBef>
                <a:spcPts val="1400"/>
              </a:spcBef>
              <a:defRPr/>
            </a:pPr>
            <a:r>
              <a:rPr lang="en-US" sz="8800">
                <a:solidFill>
                  <a:schemeClr val="accent3">
                    <a:lumMod val="25000"/>
                  </a:schemeClr>
                </a:solidFill>
                <a:latin typeface="Abadi"/>
              </a:rPr>
              <a:t>Perform interactive visual analytics using Folium and </a:t>
            </a:r>
            <a:r>
              <a:rPr lang="en-US" sz="8800">
                <a:solidFill>
                  <a:schemeClr val="accent3">
                    <a:lumMod val="25000"/>
                  </a:schemeClr>
                </a:solidFill>
                <a:latin typeface="Abadi"/>
              </a:rPr>
              <a:t>Plotly</a:t>
            </a:r>
            <a:r>
              <a:rPr lang="en-US" sz="8800">
                <a:solidFill>
                  <a:schemeClr val="accent3">
                    <a:lumMod val="25000"/>
                  </a:schemeClr>
                </a:solidFill>
                <a:latin typeface="Abadi"/>
              </a:rPr>
              <a:t> Dash</a:t>
            </a:r>
            <a:endParaRPr/>
          </a:p>
          <a:p>
            <a:pPr>
              <a:lnSpc>
                <a:spcPct val="120000"/>
              </a:lnSpc>
              <a:spcBef>
                <a:spcPts val="1400"/>
              </a:spcBef>
              <a:defRPr/>
            </a:pPr>
            <a:r>
              <a:rPr lang="en-US" sz="8800">
                <a:solidFill>
                  <a:schemeClr val="accent3">
                    <a:lumMod val="25000"/>
                  </a:schemeClr>
                </a:solidFill>
                <a:latin typeface="Abadi"/>
              </a:rPr>
              <a:t>Perform predictive analysis using classification models</a:t>
            </a:r>
            <a:endParaRPr/>
          </a:p>
          <a:p>
            <a:pPr lvl="1">
              <a:lnSpc>
                <a:spcPct val="120000"/>
              </a:lnSpc>
              <a:spcBef>
                <a:spcPts val="1400"/>
              </a:spcBef>
              <a:defRPr/>
            </a:pPr>
            <a:r>
              <a:rPr lang="en-US" sz="7600">
                <a:solidFill>
                  <a:schemeClr val="bg2">
                    <a:lumMod val="50000"/>
                  </a:schemeClr>
                </a:solidFill>
                <a:latin typeface="Abadi"/>
              </a:rPr>
              <a:t>How to build, tune, evaluate classification models</a:t>
            </a:r>
            <a:endParaRPr/>
          </a:p>
          <a:p>
            <a:pPr>
              <a:lnSpc>
                <a:spcPct val="120000"/>
              </a:lnSpc>
              <a:spcBef>
                <a:spcPts val="1400"/>
              </a:spcBef>
              <a:defRPr/>
            </a:pPr>
            <a:endParaRPr lang="en-US" sz="88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a:p>
            <a:pPr>
              <a:lnSpc>
                <a:spcPct val="100000"/>
              </a:lnSpc>
              <a:spcBef>
                <a:spcPts val="1400"/>
              </a:spcBef>
              <a:defRPr/>
            </a:pPr>
            <a:endParaRPr lang="en-US" sz="2200">
              <a:solidFill>
                <a:schemeClr val="accent3">
                  <a:lumMod val="25000"/>
                </a:schemeClr>
              </a:solidFill>
              <a:latin typeface="Abadi"/>
            </a:endParaRPr>
          </a:p>
        </p:txBody>
      </p:sp>
      <p:sp>
        <p:nvSpPr>
          <p:cNvPr id="2026142139"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Methodology</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8985581" name="Slide Number Placeholder 5"/>
          <p:cNvSpPr>
            <a:spLocks noGrp="1"/>
          </p:cNvSpPr>
          <p:nvPr>
            <p:ph type="sldNum" sz="quarter" idx="12"/>
          </p:nvPr>
        </p:nvSpPr>
        <p:spPr bwMode="auto"/>
        <p:txBody>
          <a:bodyPr/>
          <a:lstStyle/>
          <a:p>
            <a:pPr>
              <a:defRPr/>
            </a:pPr>
            <a:fld id="{5075537C-CA84-1446-933C-8E9D027F9201}" type="slidenum">
              <a:rPr lang="en-US"/>
              <a:t>7</a:t>
            </a:fld>
            <a:endParaRPr lang="en-US"/>
          </a:p>
        </p:txBody>
      </p:sp>
      <p:sp>
        <p:nvSpPr>
          <p:cNvPr id="773058195" name="Content Placeholder 4"/>
          <p:cNvSpPr>
            <a:spLocks noGrp="1"/>
          </p:cNvSpPr>
          <p:nvPr>
            <p:ph idx="4294967295"/>
          </p:nvPr>
        </p:nvSpPr>
        <p:spPr bwMode="auto">
          <a:xfrm flipH="0" flipV="0">
            <a:off x="770010" y="1360713"/>
            <a:ext cx="10515600" cy="4816248"/>
          </a:xfrm>
          <a:prstGeom prst="rect">
            <a:avLst/>
          </a:prstGeom>
        </p:spPr>
        <p:txBody>
          <a:bodyPr/>
          <a:lstStyle/>
          <a:p>
            <a:pPr>
              <a:lnSpc>
                <a:spcPct val="100000"/>
              </a:lnSpc>
              <a:spcBef>
                <a:spcPts val="1400"/>
              </a:spcBef>
              <a:defRPr/>
            </a:pPr>
            <a:r>
              <a:rPr lang="en-US" sz="2200" b="0">
                <a:solidFill>
                  <a:schemeClr val="accent3">
                    <a:lumMod val="25000"/>
                  </a:schemeClr>
                </a:solidFill>
                <a:latin typeface="Ahbadi"/>
                <a:ea typeface="Ahbadi"/>
                <a:cs typeface="Ahbadi"/>
              </a:rPr>
              <a:t>The Data was first collected using the SpaceX API (a RESTful API) by making a request. </a:t>
            </a:r>
            <a:r>
              <a:rPr lang="en-US" sz="2200" b="0">
                <a:solidFill>
                  <a:schemeClr val="accent3">
                    <a:lumMod val="25000"/>
                  </a:schemeClr>
                </a:solidFill>
                <a:latin typeface="Ahbadi"/>
                <a:ea typeface="Ahbadi"/>
                <a:cs typeface="Ahbadi"/>
              </a:rPr>
              <a:t>The Data was extracted by </a:t>
            </a:r>
            <a:r>
              <a:rPr lang="en-US" sz="2200" b="0">
                <a:solidFill>
                  <a:schemeClr val="accent3">
                    <a:lumMod val="25000"/>
                  </a:schemeClr>
                </a:solidFill>
                <a:latin typeface="Ahbadi"/>
                <a:ea typeface="Ahbadi"/>
                <a:cs typeface="Ahbadi"/>
              </a:rPr>
              <a:t>using </a:t>
            </a:r>
            <a:r>
              <a:rPr lang="en-US" sz="2200" b="0">
                <a:solidFill>
                  <a:schemeClr val="accent3">
                    <a:lumMod val="25000"/>
                  </a:schemeClr>
                </a:solidFill>
                <a:latin typeface="Ahbadi"/>
                <a:ea typeface="Ahbadi"/>
                <a:cs typeface="Ahbadi"/>
              </a:rPr>
              <a:t>a series of</a:t>
            </a:r>
            <a:r>
              <a:rPr lang="en-US" sz="2200" b="0">
                <a:solidFill>
                  <a:schemeClr val="accent3">
                    <a:lumMod val="25000"/>
                  </a:schemeClr>
                </a:solidFill>
                <a:latin typeface="Ahbadi"/>
                <a:ea typeface="Ahbadi"/>
                <a:cs typeface="Ahbadi"/>
              </a:rPr>
              <a:t> pre defined</a:t>
            </a:r>
            <a:r>
              <a:rPr lang="en-US" sz="2200" b="0">
                <a:solidFill>
                  <a:schemeClr val="accent3">
                    <a:lumMod val="25000"/>
                  </a:schemeClr>
                </a:solidFill>
                <a:latin typeface="Ahbadi"/>
                <a:ea typeface="Ahbadi"/>
                <a:cs typeface="Ahbadi"/>
              </a:rPr>
              <a:t> helper functions</a:t>
            </a:r>
            <a:r>
              <a:rPr lang="en-US" sz="2200" b="0">
                <a:solidFill>
                  <a:schemeClr val="accent3">
                    <a:lumMod val="25000"/>
                  </a:schemeClr>
                </a:solidFill>
                <a:latin typeface="Ahbadi"/>
                <a:ea typeface="Ahbadi"/>
                <a:cs typeface="Ahbadi"/>
              </a:rPr>
              <a:t>. </a:t>
            </a:r>
            <a:endParaRPr lang="en-US" sz="2200" b="0">
              <a:latin typeface="Ahbadi"/>
              <a:ea typeface="Ahbadi"/>
              <a:cs typeface="Ahbadi"/>
            </a:endParaRPr>
          </a:p>
          <a:p>
            <a:pPr>
              <a:defRPr/>
            </a:pPr>
            <a:r>
              <a:rPr sz="2200" b="0" i="0" u="none">
                <a:solidFill>
                  <a:srgbClr val="000000"/>
                </a:solidFill>
                <a:latin typeface="Ahbadi"/>
                <a:ea typeface="Ahbadi"/>
                <a:cs typeface="Ahbadi"/>
              </a:rPr>
              <a:t>Finally to make the requested JSON results more consistent, the SpaceX launch data was </a:t>
            </a:r>
            <a:r>
              <a:rPr sz="2200" b="0" i="0" u="none">
                <a:solidFill>
                  <a:srgbClr val="000000"/>
                </a:solidFill>
                <a:latin typeface="Ahbadi"/>
                <a:ea typeface="Ahbadi"/>
                <a:cs typeface="Ahbadi"/>
              </a:rPr>
              <a:t>requested and parsed using the GET request and then decoded the response content as a </a:t>
            </a:r>
            <a:r>
              <a:rPr sz="2200" b="0" i="0" u="none">
                <a:solidFill>
                  <a:srgbClr val="000000"/>
                </a:solidFill>
                <a:latin typeface="Ahbadi"/>
                <a:ea typeface="Ahbadi"/>
                <a:cs typeface="Ahbadi"/>
              </a:rPr>
              <a:t>Json result which was then converted into a Pandas data frame.</a:t>
            </a:r>
            <a:endParaRPr sz="2200">
              <a:latin typeface="Ahbadi"/>
              <a:cs typeface="Ahbadi"/>
            </a:endParaRPr>
          </a:p>
          <a:p>
            <a:pPr>
              <a:defRPr/>
            </a:pPr>
            <a:r>
              <a:rPr lang="de-DE" sz="2200" b="0">
                <a:latin typeface="Ahbadi"/>
                <a:ea typeface="Ahbadi"/>
                <a:cs typeface="Ahbadi"/>
              </a:rPr>
              <a:t>The Data was also collected by using web scraping of the Wikipedia paged „</a:t>
            </a:r>
            <a:r>
              <a:rPr sz="2200" b="0" i="0" u="none">
                <a:solidFill>
                  <a:srgbClr val="101418"/>
                </a:solidFill>
                <a:latin typeface="Ahbadi"/>
                <a:ea typeface="Ahbadi"/>
                <a:cs typeface="Ahbadi"/>
              </a:rPr>
              <a:t>List of Falcon 9 and Falcon Heavy launches</a:t>
            </a:r>
            <a:r>
              <a:rPr lang="de-DE" sz="2200" b="0">
                <a:latin typeface="Ahbadi"/>
                <a:ea typeface="Ahbadi"/>
                <a:cs typeface="Ahbadi"/>
              </a:rPr>
              <a:t>“</a:t>
            </a:r>
            <a:r>
              <a:rPr lang="de-DE" sz="2200" b="0">
                <a:latin typeface="Ahbadi"/>
                <a:ea typeface="Ahbadi"/>
                <a:cs typeface="Ahbadi"/>
              </a:rPr>
              <a:t> using Beautiful soup.</a:t>
            </a:r>
            <a:r>
              <a:rPr lang="de-DE" sz="2200" b="0">
                <a:latin typeface="Ahbadi"/>
                <a:ea typeface="Ahbadi"/>
                <a:cs typeface="Ahbadi"/>
              </a:rPr>
              <a:t> The launch records are stored in an HTML table. The Data was Extracted from the HTML table, parsed and converted into a Pandas dataframe.</a:t>
            </a:r>
            <a:endParaRPr lang="de-DE" sz="2200" b="0">
              <a:latin typeface="Ahbadi"/>
              <a:ea typeface="Ahbadi"/>
              <a:cs typeface="Ahbadi"/>
            </a:endParaRPr>
          </a:p>
        </p:txBody>
      </p:sp>
      <p:sp>
        <p:nvSpPr>
          <p:cNvPr id="143365506"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a:t>
            </a:r>
            <a:endParaRPr lang="en-US">
              <a:solidFill>
                <a:srgbClr val="0B49CB"/>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1385472364" name="Slide Number Placeholder 5"/>
          <p:cNvSpPr>
            <a:spLocks noGrp="1"/>
          </p:cNvSpPr>
          <p:nvPr>
            <p:ph type="sldNum" sz="quarter" idx="12"/>
          </p:nvPr>
        </p:nvSpPr>
        <p:spPr bwMode="auto"/>
        <p:txBody>
          <a:bodyPr/>
          <a:lstStyle/>
          <a:p>
            <a:pPr>
              <a:defRPr/>
            </a:pPr>
            <a:fld id="{5075537C-CA84-1446-933C-8E9D027F9201}" type="slidenum">
              <a:rPr lang="en-US"/>
              <a:t>8</a:t>
            </a:fld>
            <a:endParaRPr lang="en-US"/>
          </a:p>
        </p:txBody>
      </p:sp>
      <p:sp>
        <p:nvSpPr>
          <p:cNvPr id="643952759" name="Text Placeholder 2"/>
          <p:cNvSpPr>
            <a:spLocks noGrp="1"/>
          </p:cNvSpPr>
          <p:nvPr>
            <p:ph type="body" sz="half" idx="4294967295"/>
          </p:nvPr>
        </p:nvSpPr>
        <p:spPr bwMode="auto">
          <a:xfrm>
            <a:off x="820738" y="1800225"/>
            <a:ext cx="4640263" cy="4225925"/>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lnSpc>
                <a:spcPct val="100000"/>
              </a:lnSpc>
              <a:spcBef>
                <a:spcPts val="1400"/>
              </a:spcBef>
              <a:defRPr/>
            </a:pPr>
            <a:r>
              <a:rPr lang="en-US" sz="2200" b="0">
                <a:solidFill>
                  <a:schemeClr val="accent3">
                    <a:lumMod val="25000"/>
                  </a:schemeClr>
                </a:solidFill>
                <a:latin typeface="Abadi"/>
                <a:ea typeface="Abadi"/>
                <a:cs typeface="Abadi"/>
              </a:rPr>
              <a:t>The Data was pulled from the SpaceX API, using the G</a:t>
            </a:r>
            <a:r>
              <a:rPr lang="en-US" sz="2200" b="0">
                <a:solidFill>
                  <a:schemeClr val="accent3">
                    <a:lumMod val="25000"/>
                  </a:schemeClr>
                </a:solidFill>
                <a:latin typeface="Abadi"/>
                <a:ea typeface="Abadi"/>
                <a:cs typeface="Abadi"/>
              </a:rPr>
              <a:t>ET</a:t>
            </a:r>
            <a:r>
              <a:rPr lang="en-US" sz="2200" b="0">
                <a:solidFill>
                  <a:schemeClr val="accent3">
                    <a:lumMod val="25000"/>
                  </a:schemeClr>
                </a:solidFill>
                <a:latin typeface="Abadi"/>
                <a:ea typeface="Abadi"/>
                <a:cs typeface="Abadi"/>
              </a:rPr>
              <a:t> request, then</a:t>
            </a:r>
            <a:r>
              <a:rPr lang="en-US" sz="2200" b="0">
                <a:solidFill>
                  <a:schemeClr val="accent3">
                    <a:lumMod val="25000"/>
                  </a:schemeClr>
                </a:solidFill>
                <a:latin typeface="Abadi"/>
                <a:ea typeface="Abadi"/>
                <a:cs typeface="Abadi"/>
              </a:rPr>
              <a:t>, the request was extracted with the helper functions </a:t>
            </a:r>
            <a:r>
              <a:rPr lang="en-US" sz="2200" b="0">
                <a:solidFill>
                  <a:schemeClr val="accent3">
                    <a:lumMod val="25000"/>
                  </a:schemeClr>
                </a:solidFill>
                <a:latin typeface="Abadi"/>
                <a:ea typeface="Abadi"/>
                <a:cs typeface="Abadi"/>
              </a:rPr>
              <a:t>a</a:t>
            </a:r>
            <a:r>
              <a:rPr lang="en-US" sz="2200" b="0">
                <a:solidFill>
                  <a:schemeClr val="accent3">
                    <a:lumMod val="25000"/>
                  </a:schemeClr>
                </a:solidFill>
                <a:latin typeface="Abadi"/>
                <a:ea typeface="Abadi"/>
                <a:cs typeface="Abadi"/>
              </a:rPr>
              <a:t>nd then stored in an Pandas Data Frame</a:t>
            </a:r>
            <a:endParaRPr lang="en-US" sz="2200" b="0">
              <a:latin typeface="Abadi"/>
              <a:cs typeface="Abadi"/>
            </a:endParaRPr>
          </a:p>
          <a:p>
            <a:pPr>
              <a:lnSpc>
                <a:spcPct val="100000"/>
              </a:lnSpc>
              <a:spcBef>
                <a:spcPts val="1399"/>
              </a:spcBef>
              <a:defRPr/>
            </a:pPr>
            <a:endParaRPr lang="en-US" sz="2200" b="0">
              <a:solidFill>
                <a:schemeClr val="accent3">
                  <a:lumMod val="25000"/>
                </a:schemeClr>
              </a:solidFill>
              <a:latin typeface="Abadi"/>
              <a:cs typeface="Abadi"/>
            </a:endParaRPr>
          </a:p>
          <a:p>
            <a:pPr marL="0" indent="0">
              <a:buFont typeface="Arial"/>
              <a:buNone/>
              <a:defRPr/>
            </a:pPr>
            <a:r>
              <a:rPr lang="en-US" sz="2200" b="0" i="0" u="none">
                <a:solidFill>
                  <a:srgbClr val="000000"/>
                </a:solidFill>
                <a:latin typeface="Abadi"/>
                <a:ea typeface="Abadi"/>
                <a:cs typeface="Abadi"/>
              </a:rPr>
              <a:t>See on Github </a:t>
            </a:r>
            <a:r>
              <a:rPr lang="en-US" sz="1500" b="0" u="sng">
                <a:latin typeface="Abadi"/>
                <a:ea typeface="Abadi"/>
                <a:cs typeface="Abadi"/>
                <a:hlinkClick r:id="rId4" tooltip=""/>
              </a:rPr>
              <a:t>https://github.com/bmueller4/SpaceX-Falcon-9-Success-Landing-Prediction/blob/main/1. SpaceX Data Collection API.ipynb</a:t>
            </a:r>
            <a:endParaRPr lang="en-US" sz="2200" b="0" i="0" u="none">
              <a:solidFill>
                <a:srgbClr val="000000"/>
              </a:solidFill>
              <a:latin typeface="Abadi"/>
              <a:cs typeface="Abadi"/>
            </a:endParaRPr>
          </a:p>
        </p:txBody>
      </p:sp>
      <p:sp>
        <p:nvSpPr>
          <p:cNvPr id="32402783"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SpaceX API</a:t>
            </a:r>
            <a:endParaRPr/>
          </a:p>
        </p:txBody>
      </p:sp>
      <p:pic>
        <p:nvPicPr>
          <p:cNvPr id="592398803" name=""/>
          <p:cNvPicPr>
            <a:picLocks noChangeAspect="1"/>
          </p:cNvPicPr>
          <p:nvPr/>
        </p:nvPicPr>
        <p:blipFill rotWithShape="1">
          <a:blip r:embed="rId5"/>
          <a:stretch/>
        </p:blipFill>
        <p:spPr bwMode="auto">
          <a:xfrm flipH="0" flipV="0">
            <a:off x="7718960" y="1560925"/>
            <a:ext cx="1931006" cy="406718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stretch/>
        </a:blipFill>
      </p:bgPr>
    </p:bg>
    <p:spTree>
      <p:nvGrpSpPr>
        <p:cNvPr id="1" name=""/>
        <p:cNvGrpSpPr/>
        <p:nvPr/>
      </p:nvGrpSpPr>
      <p:grpSpPr bwMode="auto">
        <a:xfrm>
          <a:off x="0" y="0"/>
          <a:ext cx="0" cy="0"/>
          <a:chOff x="0" y="0"/>
          <a:chExt cx="0" cy="0"/>
        </a:xfrm>
      </p:grpSpPr>
      <p:sp>
        <p:nvSpPr>
          <p:cNvPr id="758338456" name="Slide Number Placeholder 5"/>
          <p:cNvSpPr>
            <a:spLocks noGrp="1"/>
          </p:cNvSpPr>
          <p:nvPr>
            <p:ph type="sldNum" sz="quarter" idx="12"/>
          </p:nvPr>
        </p:nvSpPr>
        <p:spPr bwMode="auto"/>
        <p:txBody>
          <a:bodyPr/>
          <a:lstStyle/>
          <a:p>
            <a:pPr>
              <a:defRPr/>
            </a:pPr>
            <a:fld id="{5075537C-CA84-1446-933C-8E9D027F9201}" type="slidenum">
              <a:rPr lang="en-US"/>
              <a:t>9</a:t>
            </a:fld>
            <a:endParaRPr lang="en-US"/>
          </a:p>
        </p:txBody>
      </p:sp>
      <p:sp>
        <p:nvSpPr>
          <p:cNvPr id="1164782456" name="Text Placeholder 2"/>
          <p:cNvSpPr>
            <a:spLocks noGrp="1"/>
          </p:cNvSpPr>
          <p:nvPr>
            <p:ph type="body" sz="half" idx="4294967295"/>
          </p:nvPr>
        </p:nvSpPr>
        <p:spPr bwMode="auto">
          <a:xfrm flipH="0" flipV="0">
            <a:off x="922410" y="1792287"/>
            <a:ext cx="3932237" cy="4434103"/>
          </a:xfrm>
          <a:prstGeom prst="rect">
            <a:avLst/>
          </a:prstGeom>
        </p:spPr>
        <p:txBody>
          <a:bodyPr lIns="91440" tIns="45720" rIns="91440" bIns="45720" anchor="t">
            <a:noAutofit/>
          </a:bodyPr>
          <a:lstStyle/>
          <a:p>
            <a:pPr>
              <a:lnSpc>
                <a:spcPct val="100000"/>
              </a:lnSpc>
              <a:spcBef>
                <a:spcPts val="1400"/>
              </a:spcBef>
              <a:defRPr/>
            </a:pPr>
            <a:r>
              <a:rPr lang="de-DE" sz="2200">
                <a:solidFill>
                  <a:schemeClr val="accent3">
                    <a:lumMod val="25000"/>
                  </a:schemeClr>
                </a:solidFill>
                <a:latin typeface="Abadi"/>
              </a:rPr>
              <a:t>The Data was collected by web Scaping using BeautifulSoup from the HTML Table on the Wikipedia Page</a:t>
            </a:r>
            <a:endParaRPr/>
          </a:p>
          <a:p>
            <a:pPr marL="0" indent="0">
              <a:lnSpc>
                <a:spcPct val="100000"/>
              </a:lnSpc>
              <a:spcBef>
                <a:spcPts val="1400"/>
              </a:spcBef>
              <a:buFont typeface="Arial"/>
              <a:buNone/>
              <a:defRPr/>
            </a:pPr>
            <a:r>
              <a:rPr lang="de-DE" sz="2200" b="0" i="0" u="none" strike="noStrike" cap="none" spc="0">
                <a:solidFill>
                  <a:srgbClr val="000000"/>
                </a:solidFill>
                <a:latin typeface="Abadi"/>
                <a:ea typeface="Abadi"/>
                <a:cs typeface="Abadi"/>
              </a:rPr>
              <a:t>See on Github </a:t>
            </a:r>
            <a:r>
              <a:rPr sz="1500" u="sng">
                <a:solidFill>
                  <a:schemeClr val="hlink"/>
                </a:solidFill>
                <a:hlinkClick r:id="rId4" tooltip=""/>
              </a:rPr>
              <a:t>https://github.com/bmueller4/SpaceX-Falcon-9-Success-Landing-Prediction/blob/main/2.%20Web%20scraping%20Falcon%209%20and%20Falcon%20Heavy%20Launches%20Records%20from%20Wikipedia.ipynb</a:t>
            </a:r>
            <a:endParaRPr lang="de-DE" sz="2200" b="0" i="0" u="none" strike="noStrike" cap="none" spc="0">
              <a:solidFill>
                <a:srgbClr val="000000"/>
              </a:solidFill>
              <a:latin typeface="Times New Roman"/>
              <a:cs typeface="Times New Roman"/>
            </a:endParaRPr>
          </a:p>
        </p:txBody>
      </p:sp>
      <p:sp>
        <p:nvSpPr>
          <p:cNvPr id="595597324" name="Title 1"/>
          <p:cNvSpPr txBox="1"/>
          <p:nvPr/>
        </p:nvSpPr>
        <p:spPr bwMode="auto">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endParaRPr lang="en-US">
              <a:solidFill>
                <a:srgbClr val="1C7DDB"/>
              </a:solidFill>
              <a:latin typeface="Abadi"/>
            </a:endParaRPr>
          </a:p>
        </p:txBody>
      </p:sp>
      <p:sp>
        <p:nvSpPr>
          <p:cNvPr id="1621632977" name="Title 1"/>
          <p:cNvSpPr txBox="1"/>
          <p:nvPr/>
        </p:nvSpPr>
        <p:spPr bwMode="auto">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a:lnSpc>
                <a:spcPct val="90000"/>
              </a:lnSpc>
              <a:spcBef>
                <a:spcPts val="0"/>
              </a:spcBef>
              <a:buNone/>
              <a:defRPr sz="4000">
                <a:solidFill>
                  <a:srgbClr val="005493"/>
                </a:solidFill>
                <a:latin typeface="IBM Plex Mono SemiBold"/>
                <a:ea typeface="IBM Plex Mono SemiBold"/>
                <a:cs typeface="IBM Plex Mono SemiBold"/>
              </a:defRPr>
            </a:lvl1pPr>
          </a:lstStyle>
          <a:p>
            <a:pPr>
              <a:defRPr/>
            </a:pPr>
            <a:r>
              <a:rPr lang="en-US">
                <a:solidFill>
                  <a:srgbClr val="0B49CB"/>
                </a:solidFill>
                <a:latin typeface="Abadi"/>
              </a:rPr>
              <a:t>Data Collection - Scraping</a:t>
            </a:r>
            <a:endParaRPr lang="en-US">
              <a:solidFill>
                <a:srgbClr val="0B49CB"/>
              </a:solidFill>
            </a:endParaRPr>
          </a:p>
        </p:txBody>
      </p:sp>
      <p:pic>
        <p:nvPicPr>
          <p:cNvPr id="1377233114" name=""/>
          <p:cNvPicPr>
            <a:picLocks noChangeAspect="1"/>
          </p:cNvPicPr>
          <p:nvPr/>
        </p:nvPicPr>
        <p:blipFill rotWithShape="1">
          <a:blip r:embed="rId5"/>
          <a:stretch/>
        </p:blipFill>
        <p:spPr bwMode="auto">
          <a:xfrm>
            <a:off x="8003473" y="1533895"/>
            <a:ext cx="2257425" cy="459104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customXml/_rels/item1.xml.rels><?xml version="1.0" encoding="UTF-8" standalone="yes"?><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This value indicates the number of saves or revisions. The application is responsible for updating this value after each revision.</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 ds:uri="http://www.w3.org/2001/XMLSchema-instance"/>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 ds:uri="http://www.w3.org/2001/XMLSchema-instan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0</Words>
  <Application>ONLYOFFICE/9.2.0.100</Application>
  <PresentationFormat>On-screen Show (4:3)</PresentationFormat>
  <Paragraphs>0</Paragraphs>
  <Slides>51</Slides>
  <Notes>51</Notes>
  <HiddenSlides>0</HiddenSlides>
  <MMClips>2</MMClips>
  <ScaleCrop>0</ScaleCrop>
  <HeadingPairs>
    <vt:vector size="4" baseType="variant">
      <vt:variant>
        <vt:lpstr>Theme</vt:lpstr>
      </vt:variant>
      <vt:variant>
        <vt:i4>1</vt:i4>
      </vt:variant>
      <vt:variant>
        <vt:lpstr>Slide Titles</vt:lpstr>
      </vt:variant>
      <vt:variant>
        <vt:i4>51</vt:i4>
      </vt:variant>
    </vt:vector>
  </HeadingPairs>
  <TitlesOfParts>
    <vt:vector size="52"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
  <cp:revision>202</cp:revision>
  <dcterms:created xsi:type="dcterms:W3CDTF">2021-04-29T18:58:34Z</dcterms:created>
  <dcterms:modified xsi:type="dcterms:W3CDTF">2025-12-17T16:14:26Z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